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2" r:id="rId5"/>
    <p:sldId id="285" r:id="rId6"/>
    <p:sldId id="286" r:id="rId7"/>
    <p:sldId id="287" r:id="rId8"/>
    <p:sldId id="288" r:id="rId9"/>
    <p:sldId id="2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hyperlink" Target="https://squaremeals.org/Programs/NationalSchoolLunchProgram/Compliance.aspx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5" Type="http://schemas.openxmlformats.org/officeDocument/2006/relationships/hyperlink" Target="https://squaremeals.org/Programs/NationalSchoolLunchProgram/Compliance.aspx" TargetMode="External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E1BF9F-8938-4793-82F6-FA15F037CDB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D840B34-3B97-49A6-9A17-9DFFE2635D33}">
      <dgm:prSet/>
      <dgm:spPr/>
      <dgm:t>
        <a:bodyPr/>
        <a:lstStyle/>
        <a:p>
          <a:pPr algn="ctr"/>
          <a:r>
            <a:rPr lang="en-US" dirty="0"/>
            <a:t>If the CE operated NSLP and are operating SSO, they will undergo a review this summer.</a:t>
          </a:r>
        </a:p>
      </dgm:t>
    </dgm:pt>
    <dgm:pt modelId="{48A5C33C-6738-4F72-BA5A-44FBEF7A40C3}" type="sibTrans" cxnId="{D19D6DDB-D100-4CC6-992A-AF10C8354D92}">
      <dgm:prSet/>
      <dgm:spPr/>
      <dgm:t>
        <a:bodyPr/>
        <a:lstStyle/>
        <a:p>
          <a:pPr algn="ctr"/>
          <a:endParaRPr lang="en-US"/>
        </a:p>
      </dgm:t>
    </dgm:pt>
    <dgm:pt modelId="{B2841E84-AE1F-490D-AFDC-9600978199FF}" type="parTrans" cxnId="{D19D6DDB-D100-4CC6-992A-AF10C8354D92}">
      <dgm:prSet/>
      <dgm:spPr/>
      <dgm:t>
        <a:bodyPr/>
        <a:lstStyle/>
        <a:p>
          <a:pPr algn="ctr"/>
          <a:endParaRPr lang="en-US"/>
        </a:p>
      </dgm:t>
    </dgm:pt>
    <dgm:pt modelId="{7E9EE313-DA65-4DB4-BFD5-695607B8587D}">
      <dgm:prSet/>
      <dgm:spPr/>
      <dgm:t>
        <a:bodyPr/>
        <a:lstStyle/>
        <a:p>
          <a:pPr algn="ctr"/>
          <a:r>
            <a:rPr lang="en-US" dirty="0"/>
            <a:t>If the CE operated NSLP and will operate SSO in August and/or September, they will undergo a review during that time.</a:t>
          </a:r>
        </a:p>
      </dgm:t>
    </dgm:pt>
    <dgm:pt modelId="{A8D68D07-6288-4DC0-8B67-7AA19D7C7059}" type="sibTrans" cxnId="{B6FC936A-F392-4EEE-A56D-F05868845362}">
      <dgm:prSet/>
      <dgm:spPr/>
      <dgm:t>
        <a:bodyPr/>
        <a:lstStyle/>
        <a:p>
          <a:pPr algn="ctr"/>
          <a:endParaRPr lang="en-US"/>
        </a:p>
      </dgm:t>
    </dgm:pt>
    <dgm:pt modelId="{DAF4F007-0B28-4564-AEF4-1C2A8834F5F7}" type="parTrans" cxnId="{B6FC936A-F392-4EEE-A56D-F05868845362}">
      <dgm:prSet/>
      <dgm:spPr/>
      <dgm:t>
        <a:bodyPr/>
        <a:lstStyle/>
        <a:p>
          <a:pPr algn="ctr"/>
          <a:endParaRPr lang="en-US"/>
        </a:p>
      </dgm:t>
    </dgm:pt>
    <dgm:pt modelId="{BC8A35EF-501F-4C69-BAC5-262FD5E7BA0E}">
      <dgm:prSet/>
      <dgm:spPr/>
      <dgm:t>
        <a:bodyPr/>
        <a:lstStyle/>
        <a:p>
          <a:pPr algn="ctr"/>
          <a:r>
            <a:rPr lang="en-US" dirty="0"/>
            <a:t>SSO reviews will begin next week.</a:t>
          </a:r>
        </a:p>
      </dgm:t>
    </dgm:pt>
    <dgm:pt modelId="{12AFEAB2-C838-4ED3-9AB6-30A05431BCEB}" type="sibTrans" cxnId="{3A67181E-23ED-4681-A0FF-970D25C7577B}">
      <dgm:prSet/>
      <dgm:spPr/>
      <dgm:t>
        <a:bodyPr/>
        <a:lstStyle/>
        <a:p>
          <a:pPr algn="ctr"/>
          <a:endParaRPr lang="en-US"/>
        </a:p>
      </dgm:t>
    </dgm:pt>
    <dgm:pt modelId="{42F90718-1F22-42C9-865D-436BC8954F07}" type="parTrans" cxnId="{3A67181E-23ED-4681-A0FF-970D25C7577B}">
      <dgm:prSet/>
      <dgm:spPr/>
      <dgm:t>
        <a:bodyPr/>
        <a:lstStyle/>
        <a:p>
          <a:pPr algn="ctr"/>
          <a:endParaRPr lang="en-US"/>
        </a:p>
      </dgm:t>
    </dgm:pt>
    <dgm:pt modelId="{7DA09D7D-174F-42E0-9709-5CD6CA5091BE}">
      <dgm:prSet/>
      <dgm:spPr/>
      <dgm:t>
        <a:bodyPr/>
        <a:lstStyle/>
        <a:p>
          <a:pPr algn="ctr"/>
          <a:r>
            <a:rPr lang="en-US" dirty="0"/>
            <a:t>CE’s reviews will be conducted virtually.</a:t>
          </a:r>
        </a:p>
      </dgm:t>
    </dgm:pt>
    <dgm:pt modelId="{34DFF3E8-29E3-494E-87EF-89D49506A672}" type="sibTrans" cxnId="{C7ECB06B-C508-49B6-A479-0894B1EF1A5B}">
      <dgm:prSet/>
      <dgm:spPr/>
      <dgm:t>
        <a:bodyPr/>
        <a:lstStyle/>
        <a:p>
          <a:pPr algn="ctr"/>
          <a:endParaRPr lang="en-US"/>
        </a:p>
      </dgm:t>
    </dgm:pt>
    <dgm:pt modelId="{229D7AB1-EF3D-4EC5-920A-7CB80F9E7A81}" type="parTrans" cxnId="{C7ECB06B-C508-49B6-A479-0894B1EF1A5B}">
      <dgm:prSet/>
      <dgm:spPr/>
      <dgm:t>
        <a:bodyPr/>
        <a:lstStyle/>
        <a:p>
          <a:pPr algn="ctr"/>
          <a:endParaRPr lang="en-US"/>
        </a:p>
      </dgm:t>
    </dgm:pt>
    <dgm:pt modelId="{C61FC2A3-E460-436B-8ABE-3C92C7C192F8}">
      <dgm:prSet/>
      <dgm:spPr/>
      <dgm:t>
        <a:bodyPr/>
        <a:lstStyle/>
        <a:p>
          <a:pPr algn="ctr"/>
          <a:r>
            <a:rPr lang="en-US" dirty="0"/>
            <a:t>SSO reviews will happen fast this summer.</a:t>
          </a:r>
        </a:p>
      </dgm:t>
    </dgm:pt>
    <dgm:pt modelId="{8E03FDB3-4213-4972-8FB0-1B6E9481FCA4}" type="sibTrans" cxnId="{42CAADA2-AA91-4157-910D-40A905F12FF0}">
      <dgm:prSet/>
      <dgm:spPr/>
      <dgm:t>
        <a:bodyPr/>
        <a:lstStyle/>
        <a:p>
          <a:pPr algn="ctr"/>
          <a:endParaRPr lang="en-US"/>
        </a:p>
      </dgm:t>
    </dgm:pt>
    <dgm:pt modelId="{8FD0753B-1023-4B82-9AD0-6C194210B004}" type="parTrans" cxnId="{42CAADA2-AA91-4157-910D-40A905F12FF0}">
      <dgm:prSet/>
      <dgm:spPr/>
      <dgm:t>
        <a:bodyPr/>
        <a:lstStyle/>
        <a:p>
          <a:pPr algn="ctr"/>
          <a:endParaRPr lang="en-US"/>
        </a:p>
      </dgm:t>
    </dgm:pt>
    <dgm:pt modelId="{1D064074-9591-4088-A69D-1CDE08894FC9}" type="pres">
      <dgm:prSet presAssocID="{D6E1BF9F-8938-4793-82F6-FA15F037CDBA}" presName="linear" presStyleCnt="0">
        <dgm:presLayoutVars>
          <dgm:animLvl val="lvl"/>
          <dgm:resizeHandles val="exact"/>
        </dgm:presLayoutVars>
      </dgm:prSet>
      <dgm:spPr/>
    </dgm:pt>
    <dgm:pt modelId="{7B05657A-50DE-4E13-9FDC-C0316DF704F5}" type="pres">
      <dgm:prSet presAssocID="{ED840B34-3B97-49A6-9A17-9DFFE2635D3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7C00E9A-9EE3-4449-BF96-112A480E7486}" type="pres">
      <dgm:prSet presAssocID="{48A5C33C-6738-4F72-BA5A-44FBEF7A40C3}" presName="spacer" presStyleCnt="0"/>
      <dgm:spPr/>
    </dgm:pt>
    <dgm:pt modelId="{15105F68-128C-497A-ACBE-9FC2E2ED3B2B}" type="pres">
      <dgm:prSet presAssocID="{7E9EE313-DA65-4DB4-BFD5-695607B8587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F00030E-CF47-413C-A2A1-09F74E69748A}" type="pres">
      <dgm:prSet presAssocID="{A8D68D07-6288-4DC0-8B67-7AA19D7C7059}" presName="spacer" presStyleCnt="0"/>
      <dgm:spPr/>
    </dgm:pt>
    <dgm:pt modelId="{E23C5C86-33BD-4411-81B4-3899F1F3B80C}" type="pres">
      <dgm:prSet presAssocID="{BC8A35EF-501F-4C69-BAC5-262FD5E7BA0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E616F38-D1C3-406F-8BD5-A171CB212733}" type="pres">
      <dgm:prSet presAssocID="{12AFEAB2-C838-4ED3-9AB6-30A05431BCEB}" presName="spacer" presStyleCnt="0"/>
      <dgm:spPr/>
    </dgm:pt>
    <dgm:pt modelId="{B5D19F9C-C59B-48B2-BD2B-CC89619FCC32}" type="pres">
      <dgm:prSet presAssocID="{C61FC2A3-E460-436B-8ABE-3C92C7C192F8}" presName="parentText" presStyleLbl="node1" presStyleIdx="3" presStyleCnt="5" custLinFactNeighborX="-740">
        <dgm:presLayoutVars>
          <dgm:chMax val="0"/>
          <dgm:bulletEnabled val="1"/>
        </dgm:presLayoutVars>
      </dgm:prSet>
      <dgm:spPr/>
    </dgm:pt>
    <dgm:pt modelId="{7DCD79E5-76D8-473D-8097-AEAACD75845F}" type="pres">
      <dgm:prSet presAssocID="{8E03FDB3-4213-4972-8FB0-1B6E9481FCA4}" presName="spacer" presStyleCnt="0"/>
      <dgm:spPr/>
    </dgm:pt>
    <dgm:pt modelId="{F5F66B7F-167C-42C6-984D-19FA01F62FC8}" type="pres">
      <dgm:prSet presAssocID="{7DA09D7D-174F-42E0-9709-5CD6CA5091BE}" presName="parentText" presStyleLbl="node1" presStyleIdx="4" presStyleCnt="5" custLinFactNeighborX="-740">
        <dgm:presLayoutVars>
          <dgm:chMax val="0"/>
          <dgm:bulletEnabled val="1"/>
        </dgm:presLayoutVars>
      </dgm:prSet>
      <dgm:spPr/>
    </dgm:pt>
  </dgm:ptLst>
  <dgm:cxnLst>
    <dgm:cxn modelId="{0B461602-F1FF-406E-A0DD-C68854335B0E}" type="presOf" srcId="{D6E1BF9F-8938-4793-82F6-FA15F037CDBA}" destId="{1D064074-9591-4088-A69D-1CDE08894FC9}" srcOrd="0" destOrd="0" presId="urn:microsoft.com/office/officeart/2005/8/layout/vList2"/>
    <dgm:cxn modelId="{3A67181E-23ED-4681-A0FF-970D25C7577B}" srcId="{D6E1BF9F-8938-4793-82F6-FA15F037CDBA}" destId="{BC8A35EF-501F-4C69-BAC5-262FD5E7BA0E}" srcOrd="2" destOrd="0" parTransId="{42F90718-1F22-42C9-865D-436BC8954F07}" sibTransId="{12AFEAB2-C838-4ED3-9AB6-30A05431BCEB}"/>
    <dgm:cxn modelId="{B6FC936A-F392-4EEE-A56D-F05868845362}" srcId="{D6E1BF9F-8938-4793-82F6-FA15F037CDBA}" destId="{7E9EE313-DA65-4DB4-BFD5-695607B8587D}" srcOrd="1" destOrd="0" parTransId="{DAF4F007-0B28-4564-AEF4-1C2A8834F5F7}" sibTransId="{A8D68D07-6288-4DC0-8B67-7AA19D7C7059}"/>
    <dgm:cxn modelId="{C7ECB06B-C508-49B6-A479-0894B1EF1A5B}" srcId="{D6E1BF9F-8938-4793-82F6-FA15F037CDBA}" destId="{7DA09D7D-174F-42E0-9709-5CD6CA5091BE}" srcOrd="4" destOrd="0" parTransId="{229D7AB1-EF3D-4EC5-920A-7CB80F9E7A81}" sibTransId="{34DFF3E8-29E3-494E-87EF-89D49506A672}"/>
    <dgm:cxn modelId="{0A20C76C-705D-4115-9FCE-A61F247966E6}" type="presOf" srcId="{C61FC2A3-E460-436B-8ABE-3C92C7C192F8}" destId="{B5D19F9C-C59B-48B2-BD2B-CC89619FCC32}" srcOrd="0" destOrd="0" presId="urn:microsoft.com/office/officeart/2005/8/layout/vList2"/>
    <dgm:cxn modelId="{547ED874-7FC2-4610-B0AF-63AB3C14DCB7}" type="presOf" srcId="{7DA09D7D-174F-42E0-9709-5CD6CA5091BE}" destId="{F5F66B7F-167C-42C6-984D-19FA01F62FC8}" srcOrd="0" destOrd="0" presId="urn:microsoft.com/office/officeart/2005/8/layout/vList2"/>
    <dgm:cxn modelId="{2A494B8A-5CC9-42DF-A543-0B207D4F05B4}" type="presOf" srcId="{7E9EE313-DA65-4DB4-BFD5-695607B8587D}" destId="{15105F68-128C-497A-ACBE-9FC2E2ED3B2B}" srcOrd="0" destOrd="0" presId="urn:microsoft.com/office/officeart/2005/8/layout/vList2"/>
    <dgm:cxn modelId="{42CAADA2-AA91-4157-910D-40A905F12FF0}" srcId="{D6E1BF9F-8938-4793-82F6-FA15F037CDBA}" destId="{C61FC2A3-E460-436B-8ABE-3C92C7C192F8}" srcOrd="3" destOrd="0" parTransId="{8FD0753B-1023-4B82-9AD0-6C194210B004}" sibTransId="{8E03FDB3-4213-4972-8FB0-1B6E9481FCA4}"/>
    <dgm:cxn modelId="{009230BF-9A51-482D-982B-13688A3869CA}" type="presOf" srcId="{ED840B34-3B97-49A6-9A17-9DFFE2635D33}" destId="{7B05657A-50DE-4E13-9FDC-C0316DF704F5}" srcOrd="0" destOrd="0" presId="urn:microsoft.com/office/officeart/2005/8/layout/vList2"/>
    <dgm:cxn modelId="{D19D6DDB-D100-4CC6-992A-AF10C8354D92}" srcId="{D6E1BF9F-8938-4793-82F6-FA15F037CDBA}" destId="{ED840B34-3B97-49A6-9A17-9DFFE2635D33}" srcOrd="0" destOrd="0" parTransId="{B2841E84-AE1F-490D-AFDC-9600978199FF}" sibTransId="{48A5C33C-6738-4F72-BA5A-44FBEF7A40C3}"/>
    <dgm:cxn modelId="{A84865E1-0E55-47F6-A2B0-331EB380C7A3}" type="presOf" srcId="{BC8A35EF-501F-4C69-BAC5-262FD5E7BA0E}" destId="{E23C5C86-33BD-4411-81B4-3899F1F3B80C}" srcOrd="0" destOrd="0" presId="urn:microsoft.com/office/officeart/2005/8/layout/vList2"/>
    <dgm:cxn modelId="{D1F02802-3681-487F-880C-988295A187C2}" type="presParOf" srcId="{1D064074-9591-4088-A69D-1CDE08894FC9}" destId="{7B05657A-50DE-4E13-9FDC-C0316DF704F5}" srcOrd="0" destOrd="0" presId="urn:microsoft.com/office/officeart/2005/8/layout/vList2"/>
    <dgm:cxn modelId="{5AA01C3B-C4D0-4E23-B568-A0C8228347D8}" type="presParOf" srcId="{1D064074-9591-4088-A69D-1CDE08894FC9}" destId="{67C00E9A-9EE3-4449-BF96-112A480E7486}" srcOrd="1" destOrd="0" presId="urn:microsoft.com/office/officeart/2005/8/layout/vList2"/>
    <dgm:cxn modelId="{309A3473-2FAD-4CAF-A436-228487EBE97C}" type="presParOf" srcId="{1D064074-9591-4088-A69D-1CDE08894FC9}" destId="{15105F68-128C-497A-ACBE-9FC2E2ED3B2B}" srcOrd="2" destOrd="0" presId="urn:microsoft.com/office/officeart/2005/8/layout/vList2"/>
    <dgm:cxn modelId="{D261C2E4-CF1F-4B11-8414-48C24FDC1F0A}" type="presParOf" srcId="{1D064074-9591-4088-A69D-1CDE08894FC9}" destId="{0F00030E-CF47-413C-A2A1-09F74E69748A}" srcOrd="3" destOrd="0" presId="urn:microsoft.com/office/officeart/2005/8/layout/vList2"/>
    <dgm:cxn modelId="{0CA38172-2DC1-49BF-A319-3CC0B3764193}" type="presParOf" srcId="{1D064074-9591-4088-A69D-1CDE08894FC9}" destId="{E23C5C86-33BD-4411-81B4-3899F1F3B80C}" srcOrd="4" destOrd="0" presId="urn:microsoft.com/office/officeart/2005/8/layout/vList2"/>
    <dgm:cxn modelId="{7DAD2804-B472-47F7-9BA1-0F07087D6A2C}" type="presParOf" srcId="{1D064074-9591-4088-A69D-1CDE08894FC9}" destId="{3E616F38-D1C3-406F-8BD5-A171CB212733}" srcOrd="5" destOrd="0" presId="urn:microsoft.com/office/officeart/2005/8/layout/vList2"/>
    <dgm:cxn modelId="{DE9F6A20-FBBF-450D-820A-CA47C928E552}" type="presParOf" srcId="{1D064074-9591-4088-A69D-1CDE08894FC9}" destId="{B5D19F9C-C59B-48B2-BD2B-CC89619FCC32}" srcOrd="6" destOrd="0" presId="urn:microsoft.com/office/officeart/2005/8/layout/vList2"/>
    <dgm:cxn modelId="{7FE04D15-CB08-4FAC-8CED-5AB6C938A71C}" type="presParOf" srcId="{1D064074-9591-4088-A69D-1CDE08894FC9}" destId="{7DCD79E5-76D8-473D-8097-AEAACD75845F}" srcOrd="7" destOrd="0" presId="urn:microsoft.com/office/officeart/2005/8/layout/vList2"/>
    <dgm:cxn modelId="{A908AFDA-9443-4AE5-9250-DEED395E4A92}" type="presParOf" srcId="{1D064074-9591-4088-A69D-1CDE08894FC9}" destId="{F5F66B7F-167C-42C6-984D-19FA01F62FC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3CBFCF-6156-4FFE-9BFA-5F5A541102C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DA9239-9009-4D11-97FB-F4EE67EC12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Year 3 and Year 4 tentative pool of AR’s posted</a:t>
          </a:r>
        </a:p>
      </dgm:t>
    </dgm:pt>
    <dgm:pt modelId="{C8DA4909-3E42-4DF8-953D-F21D7E0C737D}" type="parTrans" cxnId="{1846E96F-6ABB-4D63-B05A-42EF04832653}">
      <dgm:prSet/>
      <dgm:spPr/>
      <dgm:t>
        <a:bodyPr/>
        <a:lstStyle/>
        <a:p>
          <a:endParaRPr lang="en-US"/>
        </a:p>
      </dgm:t>
    </dgm:pt>
    <dgm:pt modelId="{EE32EA95-AD69-43A6-B697-B792791612F2}" type="sibTrans" cxnId="{1846E96F-6ABB-4D63-B05A-42EF04832653}">
      <dgm:prSet/>
      <dgm:spPr/>
      <dgm:t>
        <a:bodyPr/>
        <a:lstStyle/>
        <a:p>
          <a:endParaRPr lang="en-US"/>
        </a:p>
      </dgm:t>
    </dgm:pt>
    <dgm:pt modelId="{373F049B-987F-425E-ABB8-0D5CDA3668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NSLP compliance page</a:t>
          </a:r>
        </a:p>
      </dgm:t>
    </dgm:pt>
    <dgm:pt modelId="{3153C762-659C-4A5C-8F89-344099F260FF}" type="parTrans" cxnId="{1238E291-2834-4243-A757-188A2CC73C77}">
      <dgm:prSet/>
      <dgm:spPr/>
      <dgm:t>
        <a:bodyPr/>
        <a:lstStyle/>
        <a:p>
          <a:endParaRPr lang="en-US"/>
        </a:p>
      </dgm:t>
    </dgm:pt>
    <dgm:pt modelId="{C3A09DC8-EB1D-40C7-9B2B-2BA8EF13EA5D}" type="sibTrans" cxnId="{1238E291-2834-4243-A757-188A2CC73C77}">
      <dgm:prSet/>
      <dgm:spPr/>
      <dgm:t>
        <a:bodyPr/>
        <a:lstStyle/>
        <a:p>
          <a:endParaRPr lang="en-US"/>
        </a:p>
      </dgm:t>
    </dgm:pt>
    <dgm:pt modelId="{7BDBAA28-FFC6-4308-B270-D6A466ABFA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hlinkClick xmlns:r="http://schemas.openxmlformats.org/officeDocument/2006/relationships" r:id="rId1"/>
            </a:rPr>
            <a:t>https://squaremeals.org/Programs/NationalSchoolLunchProgram/Compliance.aspx</a:t>
          </a:r>
          <a:endParaRPr lang="en-US" dirty="0"/>
        </a:p>
      </dgm:t>
    </dgm:pt>
    <dgm:pt modelId="{8F1BAF7F-5DD7-49C0-B457-28E9FF970E11}" type="parTrans" cxnId="{D7CB9E86-1B2C-4C46-948C-4D67F237E39C}">
      <dgm:prSet/>
      <dgm:spPr/>
      <dgm:t>
        <a:bodyPr/>
        <a:lstStyle/>
        <a:p>
          <a:endParaRPr lang="en-US"/>
        </a:p>
      </dgm:t>
    </dgm:pt>
    <dgm:pt modelId="{838BCA1E-DE31-4735-9FCF-C395E3342473}" type="sibTrans" cxnId="{D7CB9E86-1B2C-4C46-948C-4D67F237E39C}">
      <dgm:prSet/>
      <dgm:spPr/>
      <dgm:t>
        <a:bodyPr/>
        <a:lstStyle/>
        <a:p>
          <a:endParaRPr lang="en-US"/>
        </a:p>
      </dgm:t>
    </dgm:pt>
    <dgm:pt modelId="{31FE9AD1-0A01-4689-A2A9-7D18F001A517}" type="pres">
      <dgm:prSet presAssocID="{6B3CBFCF-6156-4FFE-9BFA-5F5A541102C0}" presName="root" presStyleCnt="0">
        <dgm:presLayoutVars>
          <dgm:dir/>
          <dgm:resizeHandles val="exact"/>
        </dgm:presLayoutVars>
      </dgm:prSet>
      <dgm:spPr/>
    </dgm:pt>
    <dgm:pt modelId="{9F35FDE1-98AF-4954-9458-284BD7BE1F88}" type="pres">
      <dgm:prSet presAssocID="{F9DA9239-9009-4D11-97FB-F4EE67EC1293}" presName="compNode" presStyleCnt="0"/>
      <dgm:spPr/>
    </dgm:pt>
    <dgm:pt modelId="{87E2DF84-21C5-40E2-ACD5-DCDCAF03025F}" type="pres">
      <dgm:prSet presAssocID="{F9DA9239-9009-4D11-97FB-F4EE67EC1293}" presName="bgRect" presStyleLbl="bgShp" presStyleIdx="0" presStyleCnt="3"/>
      <dgm:spPr/>
    </dgm:pt>
    <dgm:pt modelId="{9B470B5C-3F5C-4552-8170-74CE7FCBAD0E}" type="pres">
      <dgm:prSet presAssocID="{F9DA9239-9009-4D11-97FB-F4EE67EC1293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BC27DBE9-7922-4918-AF3E-8B0976C33533}" type="pres">
      <dgm:prSet presAssocID="{F9DA9239-9009-4D11-97FB-F4EE67EC1293}" presName="spaceRect" presStyleCnt="0"/>
      <dgm:spPr/>
    </dgm:pt>
    <dgm:pt modelId="{D1830763-0B48-4E27-8557-13C436CDD405}" type="pres">
      <dgm:prSet presAssocID="{F9DA9239-9009-4D11-97FB-F4EE67EC1293}" presName="parTx" presStyleLbl="revTx" presStyleIdx="0" presStyleCnt="3">
        <dgm:presLayoutVars>
          <dgm:chMax val="0"/>
          <dgm:chPref val="0"/>
        </dgm:presLayoutVars>
      </dgm:prSet>
      <dgm:spPr/>
    </dgm:pt>
    <dgm:pt modelId="{7B8F679B-852A-483B-B831-C91E5EF72A41}" type="pres">
      <dgm:prSet presAssocID="{EE32EA95-AD69-43A6-B697-B792791612F2}" presName="sibTrans" presStyleCnt="0"/>
      <dgm:spPr/>
    </dgm:pt>
    <dgm:pt modelId="{B6F68727-5686-4673-B4CC-B22493680188}" type="pres">
      <dgm:prSet presAssocID="{373F049B-987F-425E-ABB8-0D5CDA36682D}" presName="compNode" presStyleCnt="0"/>
      <dgm:spPr/>
    </dgm:pt>
    <dgm:pt modelId="{14896217-242E-4968-8B23-562B0EB554AB}" type="pres">
      <dgm:prSet presAssocID="{373F049B-987F-425E-ABB8-0D5CDA36682D}" presName="bgRect" presStyleLbl="bgShp" presStyleIdx="1" presStyleCnt="3"/>
      <dgm:spPr/>
    </dgm:pt>
    <dgm:pt modelId="{A839610D-4739-4050-A135-313C4463BC35}" type="pres">
      <dgm:prSet presAssocID="{373F049B-987F-425E-ABB8-0D5CDA36682D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9E69FE4-E068-44B3-A7BC-5AE4C4FA8DD2}" type="pres">
      <dgm:prSet presAssocID="{373F049B-987F-425E-ABB8-0D5CDA36682D}" presName="spaceRect" presStyleCnt="0"/>
      <dgm:spPr/>
    </dgm:pt>
    <dgm:pt modelId="{9B57E5D8-CDB3-4741-91A2-C97826F1E253}" type="pres">
      <dgm:prSet presAssocID="{373F049B-987F-425E-ABB8-0D5CDA36682D}" presName="parTx" presStyleLbl="revTx" presStyleIdx="1" presStyleCnt="3">
        <dgm:presLayoutVars>
          <dgm:chMax val="0"/>
          <dgm:chPref val="0"/>
        </dgm:presLayoutVars>
      </dgm:prSet>
      <dgm:spPr/>
    </dgm:pt>
    <dgm:pt modelId="{FEF4C49E-C3C2-4978-8C2A-F48A4FAEBDD7}" type="pres">
      <dgm:prSet presAssocID="{C3A09DC8-EB1D-40C7-9B2B-2BA8EF13EA5D}" presName="sibTrans" presStyleCnt="0"/>
      <dgm:spPr/>
    </dgm:pt>
    <dgm:pt modelId="{62A83506-BFBC-4A9C-87D0-8E3D8D47AE66}" type="pres">
      <dgm:prSet presAssocID="{7BDBAA28-FFC6-4308-B270-D6A466ABFAEC}" presName="compNode" presStyleCnt="0"/>
      <dgm:spPr/>
    </dgm:pt>
    <dgm:pt modelId="{88473BF8-708B-4904-ADC5-D283161B633B}" type="pres">
      <dgm:prSet presAssocID="{7BDBAA28-FFC6-4308-B270-D6A466ABFAEC}" presName="bgRect" presStyleLbl="bgShp" presStyleIdx="2" presStyleCnt="3"/>
      <dgm:spPr/>
    </dgm:pt>
    <dgm:pt modelId="{4D8B9B82-19CE-4AF5-8EE2-FB47392583A9}" type="pres">
      <dgm:prSet presAssocID="{7BDBAA28-FFC6-4308-B270-D6A466ABFAEC}" presName="iconRect" presStyleLbl="node1" presStyleIdx="2" presStyleCnt="3"/>
      <dgm:spPr/>
    </dgm:pt>
    <dgm:pt modelId="{ECD1F8AB-988C-4768-84B6-A4C9853D8D61}" type="pres">
      <dgm:prSet presAssocID="{7BDBAA28-FFC6-4308-B270-D6A466ABFAEC}" presName="spaceRect" presStyleCnt="0"/>
      <dgm:spPr/>
    </dgm:pt>
    <dgm:pt modelId="{1429D742-AFFB-4FA1-8C4F-D559EFD2D381}" type="pres">
      <dgm:prSet presAssocID="{7BDBAA28-FFC6-4308-B270-D6A466ABFAE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0ABC864-48CC-4822-9093-FE059F150DBA}" type="presOf" srcId="{F9DA9239-9009-4D11-97FB-F4EE67EC1293}" destId="{D1830763-0B48-4E27-8557-13C436CDD405}" srcOrd="0" destOrd="0" presId="urn:microsoft.com/office/officeart/2018/2/layout/IconVerticalSolidList"/>
    <dgm:cxn modelId="{1846E96F-6ABB-4D63-B05A-42EF04832653}" srcId="{6B3CBFCF-6156-4FFE-9BFA-5F5A541102C0}" destId="{F9DA9239-9009-4D11-97FB-F4EE67EC1293}" srcOrd="0" destOrd="0" parTransId="{C8DA4909-3E42-4DF8-953D-F21D7E0C737D}" sibTransId="{EE32EA95-AD69-43A6-B697-B792791612F2}"/>
    <dgm:cxn modelId="{D7CB9E86-1B2C-4C46-948C-4D67F237E39C}" srcId="{6B3CBFCF-6156-4FFE-9BFA-5F5A541102C0}" destId="{7BDBAA28-FFC6-4308-B270-D6A466ABFAEC}" srcOrd="2" destOrd="0" parTransId="{8F1BAF7F-5DD7-49C0-B457-28E9FF970E11}" sibTransId="{838BCA1E-DE31-4735-9FCF-C395E3342473}"/>
    <dgm:cxn modelId="{1238E291-2834-4243-A757-188A2CC73C77}" srcId="{6B3CBFCF-6156-4FFE-9BFA-5F5A541102C0}" destId="{373F049B-987F-425E-ABB8-0D5CDA36682D}" srcOrd="1" destOrd="0" parTransId="{3153C762-659C-4A5C-8F89-344099F260FF}" sibTransId="{C3A09DC8-EB1D-40C7-9B2B-2BA8EF13EA5D}"/>
    <dgm:cxn modelId="{D4DFE1C7-0C64-4A09-9958-C5AD1CBDE6C5}" type="presOf" srcId="{7BDBAA28-FFC6-4308-B270-D6A466ABFAEC}" destId="{1429D742-AFFB-4FA1-8C4F-D559EFD2D381}" srcOrd="0" destOrd="0" presId="urn:microsoft.com/office/officeart/2018/2/layout/IconVerticalSolidList"/>
    <dgm:cxn modelId="{743085DC-225C-4CF3-A0E8-B1B87128241C}" type="presOf" srcId="{373F049B-987F-425E-ABB8-0D5CDA36682D}" destId="{9B57E5D8-CDB3-4741-91A2-C97826F1E253}" srcOrd="0" destOrd="0" presId="urn:microsoft.com/office/officeart/2018/2/layout/IconVerticalSolidList"/>
    <dgm:cxn modelId="{E4F404FF-A1A0-46EB-B2B8-0CC178B022DA}" type="presOf" srcId="{6B3CBFCF-6156-4FFE-9BFA-5F5A541102C0}" destId="{31FE9AD1-0A01-4689-A2A9-7D18F001A517}" srcOrd="0" destOrd="0" presId="urn:microsoft.com/office/officeart/2018/2/layout/IconVerticalSolidList"/>
    <dgm:cxn modelId="{0AD424BA-0336-4D0D-846D-6F7AF4719558}" type="presParOf" srcId="{31FE9AD1-0A01-4689-A2A9-7D18F001A517}" destId="{9F35FDE1-98AF-4954-9458-284BD7BE1F88}" srcOrd="0" destOrd="0" presId="urn:microsoft.com/office/officeart/2018/2/layout/IconVerticalSolidList"/>
    <dgm:cxn modelId="{D71ABFD9-5B01-419E-B016-962F204949D3}" type="presParOf" srcId="{9F35FDE1-98AF-4954-9458-284BD7BE1F88}" destId="{87E2DF84-21C5-40E2-ACD5-DCDCAF03025F}" srcOrd="0" destOrd="0" presId="urn:microsoft.com/office/officeart/2018/2/layout/IconVerticalSolidList"/>
    <dgm:cxn modelId="{67D28CFE-8030-4CEA-AB6C-438670EE30D5}" type="presParOf" srcId="{9F35FDE1-98AF-4954-9458-284BD7BE1F88}" destId="{9B470B5C-3F5C-4552-8170-74CE7FCBAD0E}" srcOrd="1" destOrd="0" presId="urn:microsoft.com/office/officeart/2018/2/layout/IconVerticalSolidList"/>
    <dgm:cxn modelId="{6D7727FB-E9B3-44B7-893C-D3F5BFF83267}" type="presParOf" srcId="{9F35FDE1-98AF-4954-9458-284BD7BE1F88}" destId="{BC27DBE9-7922-4918-AF3E-8B0976C33533}" srcOrd="2" destOrd="0" presId="urn:microsoft.com/office/officeart/2018/2/layout/IconVerticalSolidList"/>
    <dgm:cxn modelId="{645416B7-E118-4D53-BDE5-567BE182ACA8}" type="presParOf" srcId="{9F35FDE1-98AF-4954-9458-284BD7BE1F88}" destId="{D1830763-0B48-4E27-8557-13C436CDD405}" srcOrd="3" destOrd="0" presId="urn:microsoft.com/office/officeart/2018/2/layout/IconVerticalSolidList"/>
    <dgm:cxn modelId="{1ADA9ECC-1E3D-4CF7-BC35-0994CA934DDF}" type="presParOf" srcId="{31FE9AD1-0A01-4689-A2A9-7D18F001A517}" destId="{7B8F679B-852A-483B-B831-C91E5EF72A41}" srcOrd="1" destOrd="0" presId="urn:microsoft.com/office/officeart/2018/2/layout/IconVerticalSolidList"/>
    <dgm:cxn modelId="{6CC38F4A-5B37-4E4B-8ECF-7D37DFF68C29}" type="presParOf" srcId="{31FE9AD1-0A01-4689-A2A9-7D18F001A517}" destId="{B6F68727-5686-4673-B4CC-B22493680188}" srcOrd="2" destOrd="0" presId="urn:microsoft.com/office/officeart/2018/2/layout/IconVerticalSolidList"/>
    <dgm:cxn modelId="{4B5DDF2A-BB3F-4FA2-98BD-0678461B06F7}" type="presParOf" srcId="{B6F68727-5686-4673-B4CC-B22493680188}" destId="{14896217-242E-4968-8B23-562B0EB554AB}" srcOrd="0" destOrd="0" presId="urn:microsoft.com/office/officeart/2018/2/layout/IconVerticalSolidList"/>
    <dgm:cxn modelId="{4B0009B2-36F7-4258-BEE2-F334D61823E9}" type="presParOf" srcId="{B6F68727-5686-4673-B4CC-B22493680188}" destId="{A839610D-4739-4050-A135-313C4463BC35}" srcOrd="1" destOrd="0" presId="urn:microsoft.com/office/officeart/2018/2/layout/IconVerticalSolidList"/>
    <dgm:cxn modelId="{5B9E249A-F744-40F4-BA2F-03E5EA66E0A5}" type="presParOf" srcId="{B6F68727-5686-4673-B4CC-B22493680188}" destId="{49E69FE4-E068-44B3-A7BC-5AE4C4FA8DD2}" srcOrd="2" destOrd="0" presId="urn:microsoft.com/office/officeart/2018/2/layout/IconVerticalSolidList"/>
    <dgm:cxn modelId="{41A15A49-117C-4874-9394-BBA5950AC9F4}" type="presParOf" srcId="{B6F68727-5686-4673-B4CC-B22493680188}" destId="{9B57E5D8-CDB3-4741-91A2-C97826F1E253}" srcOrd="3" destOrd="0" presId="urn:microsoft.com/office/officeart/2018/2/layout/IconVerticalSolidList"/>
    <dgm:cxn modelId="{B07403F1-1AC5-412E-8E76-F4635019A122}" type="presParOf" srcId="{31FE9AD1-0A01-4689-A2A9-7D18F001A517}" destId="{FEF4C49E-C3C2-4978-8C2A-F48A4FAEBDD7}" srcOrd="3" destOrd="0" presId="urn:microsoft.com/office/officeart/2018/2/layout/IconVerticalSolidList"/>
    <dgm:cxn modelId="{F7888575-1B99-4026-AFBD-754CDF89FC20}" type="presParOf" srcId="{31FE9AD1-0A01-4689-A2A9-7D18F001A517}" destId="{62A83506-BFBC-4A9C-87D0-8E3D8D47AE66}" srcOrd="4" destOrd="0" presId="urn:microsoft.com/office/officeart/2018/2/layout/IconVerticalSolidList"/>
    <dgm:cxn modelId="{C2749571-E833-4352-AB98-2C6D22F15E79}" type="presParOf" srcId="{62A83506-BFBC-4A9C-87D0-8E3D8D47AE66}" destId="{88473BF8-708B-4904-ADC5-D283161B633B}" srcOrd="0" destOrd="0" presId="urn:microsoft.com/office/officeart/2018/2/layout/IconVerticalSolidList"/>
    <dgm:cxn modelId="{EBDFB4EA-9284-4839-B95E-50C1516BE721}" type="presParOf" srcId="{62A83506-BFBC-4A9C-87D0-8E3D8D47AE66}" destId="{4D8B9B82-19CE-4AF5-8EE2-FB47392583A9}" srcOrd="1" destOrd="0" presId="urn:microsoft.com/office/officeart/2018/2/layout/IconVerticalSolidList"/>
    <dgm:cxn modelId="{BD33BE5F-5FE6-478F-B00B-079EC858B868}" type="presParOf" srcId="{62A83506-BFBC-4A9C-87D0-8E3D8D47AE66}" destId="{ECD1F8AB-988C-4768-84B6-A4C9853D8D61}" srcOrd="2" destOrd="0" presId="urn:microsoft.com/office/officeart/2018/2/layout/IconVerticalSolidList"/>
    <dgm:cxn modelId="{07085849-705B-4107-884A-EB89BFFA47B7}" type="presParOf" srcId="{62A83506-BFBC-4A9C-87D0-8E3D8D47AE66}" destId="{1429D742-AFFB-4FA1-8C4F-D559EFD2D38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E05444-C3CE-4F18-B376-6B521BEFCA48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E1E15F2-93BC-4E34-977B-BC5BCB7ADD53}">
      <dgm:prSet/>
      <dgm:spPr/>
      <dgm:t>
        <a:bodyPr/>
        <a:lstStyle/>
        <a:p>
          <a:pPr algn="ctr"/>
          <a:r>
            <a:rPr lang="en-US" dirty="0"/>
            <a:t>Procurement webinars: </a:t>
          </a:r>
        </a:p>
        <a:p>
          <a:pPr algn="ctr"/>
          <a:r>
            <a:rPr lang="en-US" dirty="0"/>
            <a:t>Basic Procurement July 7</a:t>
          </a:r>
          <a:r>
            <a:rPr lang="en-US" baseline="30000" dirty="0"/>
            <a:t>th</a:t>
          </a:r>
          <a:r>
            <a:rPr lang="en-US" dirty="0"/>
            <a:t> 2-3:30 pm, Procurement and the AR July 21 2-3:30 pm</a:t>
          </a:r>
        </a:p>
      </dgm:t>
    </dgm:pt>
    <dgm:pt modelId="{981BEC7B-8846-4762-BC74-E61CEF205E00}" type="parTrans" cxnId="{456C168E-4459-480E-BBEC-AF48168155A9}">
      <dgm:prSet/>
      <dgm:spPr/>
      <dgm:t>
        <a:bodyPr/>
        <a:lstStyle/>
        <a:p>
          <a:endParaRPr lang="en-US"/>
        </a:p>
      </dgm:t>
    </dgm:pt>
    <dgm:pt modelId="{B55A7269-BE8F-4E2B-8E53-52426F9FB304}" type="sibTrans" cxnId="{456C168E-4459-480E-BBEC-AF48168155A9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4FA2C93E-FA50-4352-8E35-EBBD5D30BE0F}">
      <dgm:prSet/>
      <dgm:spPr/>
      <dgm:t>
        <a:bodyPr/>
        <a:lstStyle/>
        <a:p>
          <a:pPr algn="ctr"/>
          <a:r>
            <a:rPr lang="en-US" dirty="0"/>
            <a:t>Upcoming July/August webinar:</a:t>
          </a:r>
        </a:p>
        <a:p>
          <a:pPr algn="ctr"/>
          <a:r>
            <a:rPr lang="en-US" dirty="0"/>
            <a:t>21-22 SOPs direction webinar: what to expect.</a:t>
          </a:r>
        </a:p>
      </dgm:t>
    </dgm:pt>
    <dgm:pt modelId="{987EA785-F13B-427C-81C0-AA71DD4FECB4}" type="parTrans" cxnId="{7DD5DB81-7374-4B65-B4A4-87D6BDE8112B}">
      <dgm:prSet/>
      <dgm:spPr/>
      <dgm:t>
        <a:bodyPr/>
        <a:lstStyle/>
        <a:p>
          <a:endParaRPr lang="en-US"/>
        </a:p>
      </dgm:t>
    </dgm:pt>
    <dgm:pt modelId="{6B092DCF-6562-4B0F-BC0D-666F5A581A0B}" type="sibTrans" cxnId="{7DD5DB81-7374-4B65-B4A4-87D6BDE8112B}">
      <dgm:prSet phldrT="02" phldr="0"/>
      <dgm:spPr/>
      <dgm:t>
        <a:bodyPr/>
        <a:lstStyle/>
        <a:p>
          <a:r>
            <a:rPr lang="en-US"/>
            <a:t>02</a:t>
          </a:r>
          <a:endParaRPr lang="en-US" dirty="0"/>
        </a:p>
      </dgm:t>
    </dgm:pt>
    <dgm:pt modelId="{D693291A-0A95-460E-B6FA-FD99EDDCF70A}">
      <dgm:prSet/>
      <dgm:spPr/>
      <dgm:t>
        <a:bodyPr/>
        <a:lstStyle/>
        <a:p>
          <a:pPr algn="ctr"/>
          <a:r>
            <a:rPr lang="en-US" dirty="0"/>
            <a:t>Upcoming July/August webinar: </a:t>
          </a:r>
        </a:p>
        <a:p>
          <a:pPr algn="ctr"/>
          <a:r>
            <a:rPr lang="en-US" dirty="0"/>
            <a:t>21-22 AR flow, timelines, expectations webinar.</a:t>
          </a:r>
        </a:p>
      </dgm:t>
    </dgm:pt>
    <dgm:pt modelId="{0504FA5E-A41F-4EC2-95D8-4B20C33DE572}" type="parTrans" cxnId="{7F866518-661D-4398-A96F-04EA24CC274A}">
      <dgm:prSet/>
      <dgm:spPr/>
      <dgm:t>
        <a:bodyPr/>
        <a:lstStyle/>
        <a:p>
          <a:endParaRPr lang="en-US"/>
        </a:p>
      </dgm:t>
    </dgm:pt>
    <dgm:pt modelId="{46DCDD46-5E11-4D4D-B91D-3EAAD23B5633}" type="sibTrans" cxnId="{7F866518-661D-4398-A96F-04EA24CC274A}">
      <dgm:prSet phldrT="03" phldr="0"/>
      <dgm:spPr/>
      <dgm:t>
        <a:bodyPr/>
        <a:lstStyle/>
        <a:p>
          <a:r>
            <a:rPr lang="en-US"/>
            <a:t>03</a:t>
          </a:r>
          <a:endParaRPr lang="en-US" dirty="0"/>
        </a:p>
      </dgm:t>
    </dgm:pt>
    <dgm:pt modelId="{2BAF159B-E10F-41DA-9EB3-06C8F54F3C62}" type="pres">
      <dgm:prSet presAssocID="{2EE05444-C3CE-4F18-B376-6B521BEFCA48}" presName="Name0" presStyleCnt="0">
        <dgm:presLayoutVars>
          <dgm:animLvl val="lvl"/>
          <dgm:resizeHandles val="exact"/>
        </dgm:presLayoutVars>
      </dgm:prSet>
      <dgm:spPr/>
    </dgm:pt>
    <dgm:pt modelId="{CF16D5EA-D335-40B0-AB8E-B80B68603E87}" type="pres">
      <dgm:prSet presAssocID="{3E1E15F2-93BC-4E34-977B-BC5BCB7ADD53}" presName="compositeNode" presStyleCnt="0">
        <dgm:presLayoutVars>
          <dgm:bulletEnabled val="1"/>
        </dgm:presLayoutVars>
      </dgm:prSet>
      <dgm:spPr/>
    </dgm:pt>
    <dgm:pt modelId="{F38F4644-08F4-493A-83A8-D7694D769DCE}" type="pres">
      <dgm:prSet presAssocID="{3E1E15F2-93BC-4E34-977B-BC5BCB7ADD53}" presName="bgRect" presStyleLbl="alignNode1" presStyleIdx="0" presStyleCnt="3" custLinFactNeighborX="-20"/>
      <dgm:spPr/>
    </dgm:pt>
    <dgm:pt modelId="{FD212154-368F-4F18-AE84-D5C25F0FD58E}" type="pres">
      <dgm:prSet presAssocID="{B55A7269-BE8F-4E2B-8E53-52426F9FB304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EFF4EFCC-F5A8-4A64-BA44-264855F7F7F7}" type="pres">
      <dgm:prSet presAssocID="{3E1E15F2-93BC-4E34-977B-BC5BCB7ADD53}" presName="nodeRect" presStyleLbl="alignNode1" presStyleIdx="0" presStyleCnt="3">
        <dgm:presLayoutVars>
          <dgm:bulletEnabled val="1"/>
        </dgm:presLayoutVars>
      </dgm:prSet>
      <dgm:spPr/>
    </dgm:pt>
    <dgm:pt modelId="{1CCF5675-995B-43D2-BE3F-8A93EBF15776}" type="pres">
      <dgm:prSet presAssocID="{B55A7269-BE8F-4E2B-8E53-52426F9FB304}" presName="sibTrans" presStyleCnt="0"/>
      <dgm:spPr/>
    </dgm:pt>
    <dgm:pt modelId="{BD21D8A4-B270-4D5A-904A-8550565C665F}" type="pres">
      <dgm:prSet presAssocID="{4FA2C93E-FA50-4352-8E35-EBBD5D30BE0F}" presName="compositeNode" presStyleCnt="0">
        <dgm:presLayoutVars>
          <dgm:bulletEnabled val="1"/>
        </dgm:presLayoutVars>
      </dgm:prSet>
      <dgm:spPr/>
    </dgm:pt>
    <dgm:pt modelId="{8834000B-0E3F-4186-9CFB-C018EF032802}" type="pres">
      <dgm:prSet presAssocID="{4FA2C93E-FA50-4352-8E35-EBBD5D30BE0F}" presName="bgRect" presStyleLbl="alignNode1" presStyleIdx="1" presStyleCnt="3"/>
      <dgm:spPr/>
    </dgm:pt>
    <dgm:pt modelId="{F5120002-B708-4371-B137-90D0D7F844B2}" type="pres">
      <dgm:prSet presAssocID="{6B092DCF-6562-4B0F-BC0D-666F5A581A0B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50E88325-A0FF-409E-8BB4-1065FADD0B99}" type="pres">
      <dgm:prSet presAssocID="{4FA2C93E-FA50-4352-8E35-EBBD5D30BE0F}" presName="nodeRect" presStyleLbl="alignNode1" presStyleIdx="1" presStyleCnt="3">
        <dgm:presLayoutVars>
          <dgm:bulletEnabled val="1"/>
        </dgm:presLayoutVars>
      </dgm:prSet>
      <dgm:spPr/>
    </dgm:pt>
    <dgm:pt modelId="{B12E6745-02D4-4D39-AFC6-B2296B723C21}" type="pres">
      <dgm:prSet presAssocID="{6B092DCF-6562-4B0F-BC0D-666F5A581A0B}" presName="sibTrans" presStyleCnt="0"/>
      <dgm:spPr/>
    </dgm:pt>
    <dgm:pt modelId="{53FC6214-8E80-4DEC-BF99-B5A5823729A1}" type="pres">
      <dgm:prSet presAssocID="{D693291A-0A95-460E-B6FA-FD99EDDCF70A}" presName="compositeNode" presStyleCnt="0">
        <dgm:presLayoutVars>
          <dgm:bulletEnabled val="1"/>
        </dgm:presLayoutVars>
      </dgm:prSet>
      <dgm:spPr/>
    </dgm:pt>
    <dgm:pt modelId="{07AAF8A9-5BD3-4BF6-B4B5-889445BA24A8}" type="pres">
      <dgm:prSet presAssocID="{D693291A-0A95-460E-B6FA-FD99EDDCF70A}" presName="bgRect" presStyleLbl="alignNode1" presStyleIdx="2" presStyleCnt="3"/>
      <dgm:spPr/>
    </dgm:pt>
    <dgm:pt modelId="{93054FE9-2101-4343-A885-0620C03E7429}" type="pres">
      <dgm:prSet presAssocID="{46DCDD46-5E11-4D4D-B91D-3EAAD23B5633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16FA85E0-AB72-4636-91A7-ADD51D6059E6}" type="pres">
      <dgm:prSet presAssocID="{D693291A-0A95-460E-B6FA-FD99EDDCF70A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7F866518-661D-4398-A96F-04EA24CC274A}" srcId="{2EE05444-C3CE-4F18-B376-6B521BEFCA48}" destId="{D693291A-0A95-460E-B6FA-FD99EDDCF70A}" srcOrd="2" destOrd="0" parTransId="{0504FA5E-A41F-4EC2-95D8-4B20C33DE572}" sibTransId="{46DCDD46-5E11-4D4D-B91D-3EAAD23B5633}"/>
    <dgm:cxn modelId="{774E1931-B362-425D-80C4-E2C6A86F1CB5}" type="presOf" srcId="{4FA2C93E-FA50-4352-8E35-EBBD5D30BE0F}" destId="{8834000B-0E3F-4186-9CFB-C018EF032802}" srcOrd="0" destOrd="0" presId="urn:microsoft.com/office/officeart/2016/7/layout/LinearBlockProcessNumbered"/>
    <dgm:cxn modelId="{41C18F40-5478-4AF8-BC58-758BBBDADE0A}" type="presOf" srcId="{4FA2C93E-FA50-4352-8E35-EBBD5D30BE0F}" destId="{50E88325-A0FF-409E-8BB4-1065FADD0B99}" srcOrd="1" destOrd="0" presId="urn:microsoft.com/office/officeart/2016/7/layout/LinearBlockProcessNumbered"/>
    <dgm:cxn modelId="{343FEE41-BE92-4A3B-A0AB-838F5681E136}" type="presOf" srcId="{B55A7269-BE8F-4E2B-8E53-52426F9FB304}" destId="{FD212154-368F-4F18-AE84-D5C25F0FD58E}" srcOrd="0" destOrd="0" presId="urn:microsoft.com/office/officeart/2016/7/layout/LinearBlockProcessNumbered"/>
    <dgm:cxn modelId="{6673EF7C-CE4F-485B-9AAB-2058FE8CD414}" type="presOf" srcId="{3E1E15F2-93BC-4E34-977B-BC5BCB7ADD53}" destId="{F38F4644-08F4-493A-83A8-D7694D769DCE}" srcOrd="0" destOrd="0" presId="urn:microsoft.com/office/officeart/2016/7/layout/LinearBlockProcessNumbered"/>
    <dgm:cxn modelId="{7DD5DB81-7374-4B65-B4A4-87D6BDE8112B}" srcId="{2EE05444-C3CE-4F18-B376-6B521BEFCA48}" destId="{4FA2C93E-FA50-4352-8E35-EBBD5D30BE0F}" srcOrd="1" destOrd="0" parTransId="{987EA785-F13B-427C-81C0-AA71DD4FECB4}" sibTransId="{6B092DCF-6562-4B0F-BC0D-666F5A581A0B}"/>
    <dgm:cxn modelId="{456C168E-4459-480E-BBEC-AF48168155A9}" srcId="{2EE05444-C3CE-4F18-B376-6B521BEFCA48}" destId="{3E1E15F2-93BC-4E34-977B-BC5BCB7ADD53}" srcOrd="0" destOrd="0" parTransId="{981BEC7B-8846-4762-BC74-E61CEF205E00}" sibTransId="{B55A7269-BE8F-4E2B-8E53-52426F9FB304}"/>
    <dgm:cxn modelId="{CA77D295-37BE-43FC-92F0-0E1C170A8513}" type="presOf" srcId="{D693291A-0A95-460E-B6FA-FD99EDDCF70A}" destId="{16FA85E0-AB72-4636-91A7-ADD51D6059E6}" srcOrd="1" destOrd="0" presId="urn:microsoft.com/office/officeart/2016/7/layout/LinearBlockProcessNumbered"/>
    <dgm:cxn modelId="{171C4FA5-7E23-4E7D-A73C-C48543D71A8B}" type="presOf" srcId="{46DCDD46-5E11-4D4D-B91D-3EAAD23B5633}" destId="{93054FE9-2101-4343-A885-0620C03E7429}" srcOrd="0" destOrd="0" presId="urn:microsoft.com/office/officeart/2016/7/layout/LinearBlockProcessNumbered"/>
    <dgm:cxn modelId="{E9E9FDAD-A4BD-4A6C-9465-30BBFDDD549A}" type="presOf" srcId="{3E1E15F2-93BC-4E34-977B-BC5BCB7ADD53}" destId="{EFF4EFCC-F5A8-4A64-BA44-264855F7F7F7}" srcOrd="1" destOrd="0" presId="urn:microsoft.com/office/officeart/2016/7/layout/LinearBlockProcessNumbered"/>
    <dgm:cxn modelId="{94B4F6B4-AC19-4347-972B-4ED0D3DF064A}" type="presOf" srcId="{6B092DCF-6562-4B0F-BC0D-666F5A581A0B}" destId="{F5120002-B708-4371-B137-90D0D7F844B2}" srcOrd="0" destOrd="0" presId="urn:microsoft.com/office/officeart/2016/7/layout/LinearBlockProcessNumbered"/>
    <dgm:cxn modelId="{5107CDE1-AC91-432F-8CFD-59CF4FE80169}" type="presOf" srcId="{D693291A-0A95-460E-B6FA-FD99EDDCF70A}" destId="{07AAF8A9-5BD3-4BF6-B4B5-889445BA24A8}" srcOrd="0" destOrd="0" presId="urn:microsoft.com/office/officeart/2016/7/layout/LinearBlockProcessNumbered"/>
    <dgm:cxn modelId="{19F43BEA-4F09-4641-9E1E-72FA9586D13C}" type="presOf" srcId="{2EE05444-C3CE-4F18-B376-6B521BEFCA48}" destId="{2BAF159B-E10F-41DA-9EB3-06C8F54F3C62}" srcOrd="0" destOrd="0" presId="urn:microsoft.com/office/officeart/2016/7/layout/LinearBlockProcessNumbered"/>
    <dgm:cxn modelId="{52A631AE-2D92-4927-BD65-67587DD17D02}" type="presParOf" srcId="{2BAF159B-E10F-41DA-9EB3-06C8F54F3C62}" destId="{CF16D5EA-D335-40B0-AB8E-B80B68603E87}" srcOrd="0" destOrd="0" presId="urn:microsoft.com/office/officeart/2016/7/layout/LinearBlockProcessNumbered"/>
    <dgm:cxn modelId="{CAB8F5A2-E7DC-4D85-933D-9B628CDB4A0E}" type="presParOf" srcId="{CF16D5EA-D335-40B0-AB8E-B80B68603E87}" destId="{F38F4644-08F4-493A-83A8-D7694D769DCE}" srcOrd="0" destOrd="0" presId="urn:microsoft.com/office/officeart/2016/7/layout/LinearBlockProcessNumbered"/>
    <dgm:cxn modelId="{9E94D75E-4A19-4C03-8ED3-966775E9B655}" type="presParOf" srcId="{CF16D5EA-D335-40B0-AB8E-B80B68603E87}" destId="{FD212154-368F-4F18-AE84-D5C25F0FD58E}" srcOrd="1" destOrd="0" presId="urn:microsoft.com/office/officeart/2016/7/layout/LinearBlockProcessNumbered"/>
    <dgm:cxn modelId="{44EF1503-9A06-4550-8233-0E1B5A8B636B}" type="presParOf" srcId="{CF16D5EA-D335-40B0-AB8E-B80B68603E87}" destId="{EFF4EFCC-F5A8-4A64-BA44-264855F7F7F7}" srcOrd="2" destOrd="0" presId="urn:microsoft.com/office/officeart/2016/7/layout/LinearBlockProcessNumbered"/>
    <dgm:cxn modelId="{0D2E1679-80AE-404A-B923-FFB8B4F4F757}" type="presParOf" srcId="{2BAF159B-E10F-41DA-9EB3-06C8F54F3C62}" destId="{1CCF5675-995B-43D2-BE3F-8A93EBF15776}" srcOrd="1" destOrd="0" presId="urn:microsoft.com/office/officeart/2016/7/layout/LinearBlockProcessNumbered"/>
    <dgm:cxn modelId="{139C59FC-319A-41F2-A968-83F6591AF831}" type="presParOf" srcId="{2BAF159B-E10F-41DA-9EB3-06C8F54F3C62}" destId="{BD21D8A4-B270-4D5A-904A-8550565C665F}" srcOrd="2" destOrd="0" presId="urn:microsoft.com/office/officeart/2016/7/layout/LinearBlockProcessNumbered"/>
    <dgm:cxn modelId="{C76E974B-BA9F-40A8-90F7-011889E549C4}" type="presParOf" srcId="{BD21D8A4-B270-4D5A-904A-8550565C665F}" destId="{8834000B-0E3F-4186-9CFB-C018EF032802}" srcOrd="0" destOrd="0" presId="urn:microsoft.com/office/officeart/2016/7/layout/LinearBlockProcessNumbered"/>
    <dgm:cxn modelId="{26037DE7-AFFA-455F-9BD8-329096631B53}" type="presParOf" srcId="{BD21D8A4-B270-4D5A-904A-8550565C665F}" destId="{F5120002-B708-4371-B137-90D0D7F844B2}" srcOrd="1" destOrd="0" presId="urn:microsoft.com/office/officeart/2016/7/layout/LinearBlockProcessNumbered"/>
    <dgm:cxn modelId="{76CBD324-1CD5-4359-AB79-336C2EDEBC0E}" type="presParOf" srcId="{BD21D8A4-B270-4D5A-904A-8550565C665F}" destId="{50E88325-A0FF-409E-8BB4-1065FADD0B99}" srcOrd="2" destOrd="0" presId="urn:microsoft.com/office/officeart/2016/7/layout/LinearBlockProcessNumbered"/>
    <dgm:cxn modelId="{970E9FBB-227C-4367-A4A5-7C7D0185DF7E}" type="presParOf" srcId="{2BAF159B-E10F-41DA-9EB3-06C8F54F3C62}" destId="{B12E6745-02D4-4D39-AFC6-B2296B723C21}" srcOrd="3" destOrd="0" presId="urn:microsoft.com/office/officeart/2016/7/layout/LinearBlockProcessNumbered"/>
    <dgm:cxn modelId="{0EE153D0-DE12-4255-B4C1-FD26ED1D4F51}" type="presParOf" srcId="{2BAF159B-E10F-41DA-9EB3-06C8F54F3C62}" destId="{53FC6214-8E80-4DEC-BF99-B5A5823729A1}" srcOrd="4" destOrd="0" presId="urn:microsoft.com/office/officeart/2016/7/layout/LinearBlockProcessNumbered"/>
    <dgm:cxn modelId="{A640B1A1-AC7F-4A3F-AE84-598D6A8B3D53}" type="presParOf" srcId="{53FC6214-8E80-4DEC-BF99-B5A5823729A1}" destId="{07AAF8A9-5BD3-4BF6-B4B5-889445BA24A8}" srcOrd="0" destOrd="0" presId="urn:microsoft.com/office/officeart/2016/7/layout/LinearBlockProcessNumbered"/>
    <dgm:cxn modelId="{6BDC1ACD-A796-45F1-B653-713DDD127802}" type="presParOf" srcId="{53FC6214-8E80-4DEC-BF99-B5A5823729A1}" destId="{93054FE9-2101-4343-A885-0620C03E7429}" srcOrd="1" destOrd="0" presId="urn:microsoft.com/office/officeart/2016/7/layout/LinearBlockProcessNumbered"/>
    <dgm:cxn modelId="{A434879B-87E5-43FA-8B99-D0B1389B17CE}" type="presParOf" srcId="{53FC6214-8E80-4DEC-BF99-B5A5823729A1}" destId="{16FA85E0-AB72-4636-91A7-ADD51D6059E6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5657A-50DE-4E13-9FDC-C0316DF704F5}">
      <dsp:nvSpPr>
        <dsp:cNvPr id="0" name=""/>
        <dsp:cNvSpPr/>
      </dsp:nvSpPr>
      <dsp:spPr>
        <a:xfrm>
          <a:off x="0" y="367365"/>
          <a:ext cx="7012370" cy="748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If the CE operated NSLP and are operating SSO, they will undergo a review this summer.</a:t>
          </a:r>
        </a:p>
      </dsp:txBody>
      <dsp:txXfrm>
        <a:off x="36553" y="403918"/>
        <a:ext cx="6939264" cy="675694"/>
      </dsp:txXfrm>
    </dsp:sp>
    <dsp:sp modelId="{15105F68-128C-497A-ACBE-9FC2E2ED3B2B}">
      <dsp:nvSpPr>
        <dsp:cNvPr id="0" name=""/>
        <dsp:cNvSpPr/>
      </dsp:nvSpPr>
      <dsp:spPr>
        <a:xfrm>
          <a:off x="0" y="1173765"/>
          <a:ext cx="7012370" cy="748800"/>
        </a:xfrm>
        <a:prstGeom prst="roundRect">
          <a:avLst/>
        </a:prstGeom>
        <a:solidFill>
          <a:schemeClr val="accent2">
            <a:hueOff val="496123"/>
            <a:satOff val="-13649"/>
            <a:lumOff val="294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If the CE operated NSLP and will operate SSO in August and/or September, they will undergo a review during that time.</a:t>
          </a:r>
        </a:p>
      </dsp:txBody>
      <dsp:txXfrm>
        <a:off x="36553" y="1210318"/>
        <a:ext cx="6939264" cy="675694"/>
      </dsp:txXfrm>
    </dsp:sp>
    <dsp:sp modelId="{E23C5C86-33BD-4411-81B4-3899F1F3B80C}">
      <dsp:nvSpPr>
        <dsp:cNvPr id="0" name=""/>
        <dsp:cNvSpPr/>
      </dsp:nvSpPr>
      <dsp:spPr>
        <a:xfrm>
          <a:off x="0" y="1980165"/>
          <a:ext cx="7012370" cy="748800"/>
        </a:xfrm>
        <a:prstGeom prst="roundRect">
          <a:avLst/>
        </a:prstGeom>
        <a:solidFill>
          <a:schemeClr val="accent2">
            <a:hueOff val="992246"/>
            <a:satOff val="-27297"/>
            <a:lumOff val="588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SSO reviews will begin next week.</a:t>
          </a:r>
        </a:p>
      </dsp:txBody>
      <dsp:txXfrm>
        <a:off x="36553" y="2016718"/>
        <a:ext cx="6939264" cy="675694"/>
      </dsp:txXfrm>
    </dsp:sp>
    <dsp:sp modelId="{B5D19F9C-C59B-48B2-BD2B-CC89619FCC32}">
      <dsp:nvSpPr>
        <dsp:cNvPr id="0" name=""/>
        <dsp:cNvSpPr/>
      </dsp:nvSpPr>
      <dsp:spPr>
        <a:xfrm>
          <a:off x="0" y="2786565"/>
          <a:ext cx="7012370" cy="748800"/>
        </a:xfrm>
        <a:prstGeom prst="roundRect">
          <a:avLst/>
        </a:prstGeom>
        <a:solidFill>
          <a:schemeClr val="accent2">
            <a:hueOff val="1488370"/>
            <a:satOff val="-40946"/>
            <a:lumOff val="882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SSO reviews will happen fast this summer.</a:t>
          </a:r>
        </a:p>
      </dsp:txBody>
      <dsp:txXfrm>
        <a:off x="36553" y="2823118"/>
        <a:ext cx="6939264" cy="675694"/>
      </dsp:txXfrm>
    </dsp:sp>
    <dsp:sp modelId="{F5F66B7F-167C-42C6-984D-19FA01F62FC8}">
      <dsp:nvSpPr>
        <dsp:cNvPr id="0" name=""/>
        <dsp:cNvSpPr/>
      </dsp:nvSpPr>
      <dsp:spPr>
        <a:xfrm>
          <a:off x="0" y="3592965"/>
          <a:ext cx="7012370" cy="748800"/>
        </a:xfrm>
        <a:prstGeom prst="roundRect">
          <a:avLst/>
        </a:prstGeom>
        <a:solidFill>
          <a:schemeClr val="accent2">
            <a:hueOff val="1984493"/>
            <a:satOff val="-54594"/>
            <a:lumOff val="1176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CE’s reviews will be conducted virtually.</a:t>
          </a:r>
        </a:p>
      </dsp:txBody>
      <dsp:txXfrm>
        <a:off x="36553" y="3629518"/>
        <a:ext cx="6939264" cy="675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2DF84-21C5-40E2-ACD5-DCDCAF03025F}">
      <dsp:nvSpPr>
        <dsp:cNvPr id="0" name=""/>
        <dsp:cNvSpPr/>
      </dsp:nvSpPr>
      <dsp:spPr>
        <a:xfrm>
          <a:off x="0" y="443"/>
          <a:ext cx="11029615" cy="10381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70B5C-3F5C-4552-8170-74CE7FCBAD0E}">
      <dsp:nvSpPr>
        <dsp:cNvPr id="0" name=""/>
        <dsp:cNvSpPr/>
      </dsp:nvSpPr>
      <dsp:spPr>
        <a:xfrm>
          <a:off x="314046" y="234032"/>
          <a:ext cx="570994" cy="5709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30763-0B48-4E27-8557-13C436CDD405}">
      <dsp:nvSpPr>
        <dsp:cNvPr id="0" name=""/>
        <dsp:cNvSpPr/>
      </dsp:nvSpPr>
      <dsp:spPr>
        <a:xfrm>
          <a:off x="1199087" y="443"/>
          <a:ext cx="9830527" cy="1038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73" tIns="109873" rIns="109873" bIns="10987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Year 3 and Year 4 tentative pool of AR’s posted</a:t>
          </a:r>
        </a:p>
      </dsp:txBody>
      <dsp:txXfrm>
        <a:off x="1199087" y="443"/>
        <a:ext cx="9830527" cy="1038171"/>
      </dsp:txXfrm>
    </dsp:sp>
    <dsp:sp modelId="{14896217-242E-4968-8B23-562B0EB554AB}">
      <dsp:nvSpPr>
        <dsp:cNvPr id="0" name=""/>
        <dsp:cNvSpPr/>
      </dsp:nvSpPr>
      <dsp:spPr>
        <a:xfrm>
          <a:off x="0" y="1298157"/>
          <a:ext cx="11029615" cy="10381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9610D-4739-4050-A135-313C4463BC35}">
      <dsp:nvSpPr>
        <dsp:cNvPr id="0" name=""/>
        <dsp:cNvSpPr/>
      </dsp:nvSpPr>
      <dsp:spPr>
        <a:xfrm>
          <a:off x="314046" y="1531745"/>
          <a:ext cx="570994" cy="5709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7E5D8-CDB3-4741-91A2-C97826F1E253}">
      <dsp:nvSpPr>
        <dsp:cNvPr id="0" name=""/>
        <dsp:cNvSpPr/>
      </dsp:nvSpPr>
      <dsp:spPr>
        <a:xfrm>
          <a:off x="1199087" y="1298157"/>
          <a:ext cx="9830527" cy="1038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73" tIns="109873" rIns="109873" bIns="10987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NSLP compliance page</a:t>
          </a:r>
        </a:p>
      </dsp:txBody>
      <dsp:txXfrm>
        <a:off x="1199087" y="1298157"/>
        <a:ext cx="9830527" cy="1038171"/>
      </dsp:txXfrm>
    </dsp:sp>
    <dsp:sp modelId="{88473BF8-708B-4904-ADC5-D283161B633B}">
      <dsp:nvSpPr>
        <dsp:cNvPr id="0" name=""/>
        <dsp:cNvSpPr/>
      </dsp:nvSpPr>
      <dsp:spPr>
        <a:xfrm>
          <a:off x="0" y="2595871"/>
          <a:ext cx="11029615" cy="10381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B9B82-19CE-4AF5-8EE2-FB47392583A9}">
      <dsp:nvSpPr>
        <dsp:cNvPr id="0" name=""/>
        <dsp:cNvSpPr/>
      </dsp:nvSpPr>
      <dsp:spPr>
        <a:xfrm>
          <a:off x="314046" y="2829459"/>
          <a:ext cx="570994" cy="570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9D742-AFFB-4FA1-8C4F-D559EFD2D381}">
      <dsp:nvSpPr>
        <dsp:cNvPr id="0" name=""/>
        <dsp:cNvSpPr/>
      </dsp:nvSpPr>
      <dsp:spPr>
        <a:xfrm>
          <a:off x="1199087" y="2595871"/>
          <a:ext cx="9830527" cy="1038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73" tIns="109873" rIns="109873" bIns="10987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hlinkClick xmlns:r="http://schemas.openxmlformats.org/officeDocument/2006/relationships" r:id="rId5"/>
            </a:rPr>
            <a:t>https://squaremeals.org/Programs/NationalSchoolLunchProgram/Compliance.aspx</a:t>
          </a:r>
          <a:endParaRPr lang="en-US" sz="2100" kern="1200" dirty="0"/>
        </a:p>
      </dsp:txBody>
      <dsp:txXfrm>
        <a:off x="1199087" y="2595871"/>
        <a:ext cx="9830527" cy="10381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F4644-08F4-493A-83A8-D7694D769DCE}">
      <dsp:nvSpPr>
        <dsp:cNvPr id="0" name=""/>
        <dsp:cNvSpPr/>
      </dsp:nvSpPr>
      <dsp:spPr>
        <a:xfrm>
          <a:off x="163" y="0"/>
          <a:ext cx="3489945" cy="38142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729" tIns="0" rIns="344729" bIns="33020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Procurement webinars: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Basic Procurement July 7</a:t>
          </a:r>
          <a:r>
            <a:rPr lang="en-US" sz="2300" kern="1200" baseline="30000" dirty="0"/>
            <a:t>th</a:t>
          </a:r>
          <a:r>
            <a:rPr lang="en-US" sz="2300" kern="1200" dirty="0"/>
            <a:t> 2-3:30 pm, Procurement and the AR July 21 2-3:30 pm</a:t>
          </a:r>
        </a:p>
      </dsp:txBody>
      <dsp:txXfrm>
        <a:off x="163" y="1525712"/>
        <a:ext cx="3489945" cy="2288568"/>
      </dsp:txXfrm>
    </dsp:sp>
    <dsp:sp modelId="{FD212154-368F-4F18-AE84-D5C25F0FD58E}">
      <dsp:nvSpPr>
        <dsp:cNvPr id="0" name=""/>
        <dsp:cNvSpPr/>
      </dsp:nvSpPr>
      <dsp:spPr>
        <a:xfrm>
          <a:off x="861" y="0"/>
          <a:ext cx="3489945" cy="1525712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729" tIns="165100" rIns="344729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  <a:endParaRPr lang="en-US" sz="6600" kern="1200" dirty="0"/>
        </a:p>
      </dsp:txBody>
      <dsp:txXfrm>
        <a:off x="861" y="0"/>
        <a:ext cx="3489945" cy="1525712"/>
      </dsp:txXfrm>
    </dsp:sp>
    <dsp:sp modelId="{8834000B-0E3F-4186-9CFB-C018EF032802}">
      <dsp:nvSpPr>
        <dsp:cNvPr id="0" name=""/>
        <dsp:cNvSpPr/>
      </dsp:nvSpPr>
      <dsp:spPr>
        <a:xfrm>
          <a:off x="3770002" y="0"/>
          <a:ext cx="3489945" cy="38142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729" tIns="0" rIns="344729" bIns="33020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Upcoming July/August webinar: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21-22 SOPs direction webinar: what to expect.</a:t>
          </a:r>
        </a:p>
      </dsp:txBody>
      <dsp:txXfrm>
        <a:off x="3770002" y="1525712"/>
        <a:ext cx="3489945" cy="2288568"/>
      </dsp:txXfrm>
    </dsp:sp>
    <dsp:sp modelId="{F5120002-B708-4371-B137-90D0D7F844B2}">
      <dsp:nvSpPr>
        <dsp:cNvPr id="0" name=""/>
        <dsp:cNvSpPr/>
      </dsp:nvSpPr>
      <dsp:spPr>
        <a:xfrm>
          <a:off x="3770002" y="0"/>
          <a:ext cx="3489945" cy="1525712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729" tIns="165100" rIns="344729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  <a:endParaRPr lang="en-US" sz="6600" kern="1200" dirty="0"/>
        </a:p>
      </dsp:txBody>
      <dsp:txXfrm>
        <a:off x="3770002" y="0"/>
        <a:ext cx="3489945" cy="1525712"/>
      </dsp:txXfrm>
    </dsp:sp>
    <dsp:sp modelId="{07AAF8A9-5BD3-4BF6-B4B5-889445BA24A8}">
      <dsp:nvSpPr>
        <dsp:cNvPr id="0" name=""/>
        <dsp:cNvSpPr/>
      </dsp:nvSpPr>
      <dsp:spPr>
        <a:xfrm>
          <a:off x="7539143" y="0"/>
          <a:ext cx="3489945" cy="38142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729" tIns="0" rIns="344729" bIns="33020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Upcoming July/August webinar: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21-22 AR flow, timelines, expectations webinar.</a:t>
          </a:r>
        </a:p>
      </dsp:txBody>
      <dsp:txXfrm>
        <a:off x="7539143" y="1525712"/>
        <a:ext cx="3489945" cy="2288568"/>
      </dsp:txXfrm>
    </dsp:sp>
    <dsp:sp modelId="{93054FE9-2101-4343-A885-0620C03E7429}">
      <dsp:nvSpPr>
        <dsp:cNvPr id="0" name=""/>
        <dsp:cNvSpPr/>
      </dsp:nvSpPr>
      <dsp:spPr>
        <a:xfrm>
          <a:off x="7539143" y="0"/>
          <a:ext cx="3489945" cy="1525712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729" tIns="165100" rIns="344729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  <a:endParaRPr lang="en-US" sz="6600" kern="1200" dirty="0"/>
        </a:p>
      </dsp:txBody>
      <dsp:txXfrm>
        <a:off x="7539143" y="0"/>
        <a:ext cx="3489945" cy="1525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quaremeals.org/Programs/NationalSchoolLunchProgram/Compliance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School operations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6" y="4739780"/>
            <a:ext cx="3511233" cy="1147054"/>
          </a:xfrm>
        </p:spPr>
        <p:txBody>
          <a:bodyPr anchor="t">
            <a:normAutofit/>
          </a:bodyPr>
          <a:lstStyle/>
          <a:p>
            <a:pPr algn="ctr"/>
            <a:r>
              <a:rPr lang="en-US" sz="2000" dirty="0"/>
              <a:t>June 2, 2021</a:t>
            </a:r>
          </a:p>
        </p:txBody>
      </p:sp>
      <p:pic>
        <p:nvPicPr>
          <p:cNvPr id="5" name="Picture 4" descr="A bowl of oranges ">
            <a:extLst>
              <a:ext uri="{FF2B5EF4-FFF2-40B4-BE49-F238E27FC236}">
                <a16:creationId xmlns:a16="http://schemas.microsoft.com/office/drawing/2014/main" id="{46FD3043-02B3-4F91-A2CB-FF01D76F3F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487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278E54-CD15-4196-8EF8-F0EE227E2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2021 Sso schedule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6F8C4C-0365-4867-A3E3-0513935F04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78292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601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941A9-521F-48D7-A8B9-51316CD16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2021-2022 Administrative Review (Ar)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B5141-1276-40A2-A26E-9FF9EA87A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552700"/>
            <a:ext cx="11029615" cy="3698875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AR = Program, financial, procurement, equipment grant, FFVP, ASCP, compliance waiver check.</a:t>
            </a:r>
          </a:p>
          <a:p>
            <a:r>
              <a:rPr lang="en-US" dirty="0"/>
              <a:t>New USDA guidance.</a:t>
            </a:r>
          </a:p>
          <a:p>
            <a:r>
              <a:rPr lang="en-US" dirty="0"/>
              <a:t>NSLP and SSO will receive an AR.</a:t>
            </a:r>
          </a:p>
          <a:p>
            <a:r>
              <a:rPr lang="en-US" dirty="0"/>
              <a:t>SSO that do not process applications:</a:t>
            </a:r>
          </a:p>
          <a:p>
            <a:pPr lvl="1"/>
            <a:r>
              <a:rPr lang="en-US" dirty="0"/>
              <a:t>No application, benefit issuance, verification review</a:t>
            </a:r>
          </a:p>
          <a:p>
            <a:r>
              <a:rPr lang="en-US" dirty="0"/>
              <a:t>SSO that process applications:</a:t>
            </a:r>
          </a:p>
          <a:p>
            <a:pPr lvl="1"/>
            <a:r>
              <a:rPr lang="en-US" dirty="0"/>
              <a:t>Those items will be reviewed</a:t>
            </a:r>
          </a:p>
          <a:p>
            <a:r>
              <a:rPr lang="en-US" dirty="0"/>
              <a:t>Squaremeals.org/NSLP/Compliance page</a:t>
            </a:r>
          </a:p>
          <a:p>
            <a:r>
              <a:rPr lang="en-US" dirty="0">
                <a:hlinkClick r:id="rId2"/>
              </a:rPr>
              <a:t>https://squaremeals.org/Programs/NationalSchoolLunchProgram/Compliance.aspx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56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F5BA4-0C0C-437F-8E97-934BC0551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Squaremeals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7D2E42C-F2F8-43DC-9B90-33A01BE5AC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673957"/>
              </p:ext>
            </p:extLst>
          </p:nvPr>
        </p:nvGraphicFramePr>
        <p:xfrm>
          <a:off x="581192" y="2340864"/>
          <a:ext cx="11029615" cy="363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9569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6F91AC-462E-4958-9C3C-88AE41419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1066800"/>
            <a:ext cx="5727760" cy="472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b="0" kern="1200" cap="all" dirty="0">
                <a:solidFill>
                  <a:srgbClr val="FFFFFF">
                    <a:alpha val="90000"/>
                  </a:srgbClr>
                </a:solidFill>
                <a:latin typeface="+mj-lt"/>
                <a:ea typeface="+mj-ea"/>
                <a:cs typeface="+mj-cs"/>
              </a:rPr>
              <a:t>2021-2022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42FDF-9330-416B-AA07-337EB090E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1066800"/>
            <a:ext cx="3405015" cy="4724400"/>
          </a:xfr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800" cap="all" dirty="0">
                <a:solidFill>
                  <a:srgbClr val="FFFFFF"/>
                </a:solidFill>
              </a:rPr>
              <a:t>Will be finalized in the next few weeks and posted.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474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F41DD-D133-420A-8373-56CB1BD3B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Upcoming webinars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A2C4F1-00FC-4F62-A875-41FF78DA08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086189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22237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Override1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455B2D-BAB7-438A-85DA-0266A24CB79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{165069E1-56A4-49E9-BE09-B3A09264DD8A}tf11964407_win32</Template>
  <TotalTime>1516</TotalTime>
  <Words>253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Franklin Gothic Book</vt:lpstr>
      <vt:lpstr>Franklin Gothic Demi</vt:lpstr>
      <vt:lpstr>Gill Sans MT</vt:lpstr>
      <vt:lpstr>Wingdings 2</vt:lpstr>
      <vt:lpstr>DividendVTI</vt:lpstr>
      <vt:lpstr>School operations Updates</vt:lpstr>
      <vt:lpstr>2021 Sso schedule</vt:lpstr>
      <vt:lpstr>2021-2022 Administrative Review (Ar) schedule</vt:lpstr>
      <vt:lpstr>Squaremeals</vt:lpstr>
      <vt:lpstr>2021-2022 schedule</vt:lpstr>
      <vt:lpstr>Upcoming webinars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operations Updates</dc:title>
  <dc:creator>Nicole Sierra-Notarianni</dc:creator>
  <cp:lastModifiedBy>Nicole Sierra-Notarianni</cp:lastModifiedBy>
  <cp:revision>12</cp:revision>
  <dcterms:created xsi:type="dcterms:W3CDTF">2021-06-01T17:49:21Z</dcterms:created>
  <dcterms:modified xsi:type="dcterms:W3CDTF">2021-06-02T19:57:17Z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