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8" r:id="rId4"/>
    <p:sldId id="260" r:id="rId5"/>
    <p:sldId id="261" r:id="rId6"/>
    <p:sldId id="262" r:id="rId7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/>
    <p:restoredTop sz="94663"/>
  </p:normalViewPr>
  <p:slideViewPr>
    <p:cSldViewPr>
      <p:cViewPr varScale="1">
        <p:scale>
          <a:sx n="103" d="100"/>
          <a:sy n="103" d="100"/>
        </p:scale>
        <p:origin x="1624" y="18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37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6EE0B-38A4-914A-87CD-FEB401472945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EA315-D09E-4F48-A2A0-044170E5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3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EA315-D09E-4F48-A2A0-044170E57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7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EA315-D09E-4F48-A2A0-044170E575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EA315-D09E-4F48-A2A0-044170E57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0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EA315-D09E-4F48-A2A0-044170E575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E62ACB0-CF66-1E48-B3E8-E97799DBB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53340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“Feed Your Creativity” Monthly Menu Calendar – </a:t>
            </a:r>
            <a:r>
              <a:rPr lang="en-US" baseline="0" dirty="0"/>
              <a:t>December</a:t>
            </a:r>
            <a:r>
              <a:rPr lang="en-US" dirty="0"/>
              <a:t> 2021</a:t>
            </a:r>
          </a:p>
        </p:txBody>
      </p:sp>
      <p:pic>
        <p:nvPicPr>
          <p:cNvPr id="3" name="Monthly Layout" descr="Feed Your Creativity - December 2021 Monthly Menu Calendar">
            <a:extLst>
              <a:ext uri="{FF2B5EF4-FFF2-40B4-BE49-F238E27FC236}">
                <a16:creationId xmlns:a16="http://schemas.microsoft.com/office/drawing/2014/main" id="{B22242DC-3E5C-BF4A-BD90-D14D684B6E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9" name="School Name Placeholder" descr="This is our district's menu calendar for the Month of December 2021.">
            <a:extLst>
              <a:ext uri="{FF2B5EF4-FFF2-40B4-BE49-F238E27FC236}">
                <a16:creationId xmlns:a16="http://schemas.microsoft.com/office/drawing/2014/main" id="{2CE6B50E-9B45-634A-8D53-28F510BBD6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school name</a:t>
            </a:r>
          </a:p>
        </p:txBody>
      </p:sp>
      <p:sp>
        <p:nvSpPr>
          <p:cNvPr id="74" name="Announcement Placeholder" descr="Announcements: ">
            <a:extLst>
              <a:ext uri="{FF2B5EF4-FFF2-40B4-BE49-F238E27FC236}">
                <a16:creationId xmlns:a16="http://schemas.microsoft.com/office/drawing/2014/main" id="{ECACDBD1-C579-9C4C-9307-D27A9308EE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58200" y="3733800"/>
            <a:ext cx="1490272" cy="304562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" descr="Wednesday - December first">
            <a:extLst>
              <a:ext uri="{FF2B5EF4-FFF2-40B4-BE49-F238E27FC236}">
                <a16:creationId xmlns:a16="http://schemas.microsoft.com/office/drawing/2014/main" id="{8D88C088-CEE1-774F-B3B3-ADD1E63DDF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2800" y="683524"/>
            <a:ext cx="160020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2" descr="Thursday - December second">
            <a:extLst>
              <a:ext uri="{FF2B5EF4-FFF2-40B4-BE49-F238E27FC236}">
                <a16:creationId xmlns:a16="http://schemas.microsoft.com/office/drawing/2014/main" id="{8EEFCBB0-65CB-D94B-BF96-70FD5335B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9200" y="681247"/>
            <a:ext cx="1600200" cy="114299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3" descr="Friday - December third">
            <a:extLst>
              <a:ext uri="{FF2B5EF4-FFF2-40B4-BE49-F238E27FC236}">
                <a16:creationId xmlns:a16="http://schemas.microsoft.com/office/drawing/2014/main" id="{0A7C931D-D2E5-0A47-A878-8DA567018B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5600" y="681246"/>
            <a:ext cx="1600200" cy="114299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4" descr="Monday - December sixth">
            <a:extLst>
              <a:ext uri="{FF2B5EF4-FFF2-40B4-BE49-F238E27FC236}">
                <a16:creationId xmlns:a16="http://schemas.microsoft.com/office/drawing/2014/main" id="{5876D51D-8643-8F49-B27C-FFF730E13B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00" y="1905000"/>
            <a:ext cx="1562100" cy="1143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5" descr="Tuesday - December seventh">
            <a:extLst>
              <a:ext uri="{FF2B5EF4-FFF2-40B4-BE49-F238E27FC236}">
                <a16:creationId xmlns:a16="http://schemas.microsoft.com/office/drawing/2014/main" id="{032DC542-EDE0-3040-A3CF-4E28F158B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4500" y="1904999"/>
            <a:ext cx="156210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6" descr="Wednesday - December eighth">
            <a:extLst>
              <a:ext uri="{FF2B5EF4-FFF2-40B4-BE49-F238E27FC236}">
                <a16:creationId xmlns:a16="http://schemas.microsoft.com/office/drawing/2014/main" id="{581CC68D-0740-4846-AA2A-20E443A147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2800" y="1901606"/>
            <a:ext cx="1600200" cy="114299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7" descr="Thursday - December ninth">
            <a:extLst>
              <a:ext uri="{FF2B5EF4-FFF2-40B4-BE49-F238E27FC236}">
                <a16:creationId xmlns:a16="http://schemas.microsoft.com/office/drawing/2014/main" id="{88E4FDE0-2407-4848-AE7D-3A6246DD36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1697" y="1901606"/>
            <a:ext cx="1597703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8" descr="Friday - December tenth">
            <a:extLst>
              <a:ext uri="{FF2B5EF4-FFF2-40B4-BE49-F238E27FC236}">
                <a16:creationId xmlns:a16="http://schemas.microsoft.com/office/drawing/2014/main" id="{D8F982BE-339C-154F-8A59-1744AA1F9F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5600" y="1901606"/>
            <a:ext cx="1600200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9" descr="Monday - December thirteenth">
            <a:extLst>
              <a:ext uri="{FF2B5EF4-FFF2-40B4-BE49-F238E27FC236}">
                <a16:creationId xmlns:a16="http://schemas.microsoft.com/office/drawing/2014/main" id="{5FDCBFF6-2707-0643-9AEA-1E5C792D34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200" y="3122324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10" descr="Tuesday - December fourteenth">
            <a:extLst>
              <a:ext uri="{FF2B5EF4-FFF2-40B4-BE49-F238E27FC236}">
                <a16:creationId xmlns:a16="http://schemas.microsoft.com/office/drawing/2014/main" id="{918ACE6A-D7D2-BA45-ACF0-53751F9980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05970" y="3120171"/>
            <a:ext cx="157063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11" descr="Wednesday - December fifteenth">
            <a:extLst>
              <a:ext uri="{FF2B5EF4-FFF2-40B4-BE49-F238E27FC236}">
                <a16:creationId xmlns:a16="http://schemas.microsoft.com/office/drawing/2014/main" id="{CC0CF0FB-0787-9845-8F38-B05E774A42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52800" y="3119686"/>
            <a:ext cx="1600200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12" descr="Thursday - December sixteenth">
            <a:extLst>
              <a:ext uri="{FF2B5EF4-FFF2-40B4-BE49-F238E27FC236}">
                <a16:creationId xmlns:a16="http://schemas.microsoft.com/office/drawing/2014/main" id="{165DB8EC-081D-6648-989C-CC2487BB27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31697" y="3119686"/>
            <a:ext cx="1597703" cy="114751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13" descr="Friday - December seventeenth">
            <a:extLst>
              <a:ext uri="{FF2B5EF4-FFF2-40B4-BE49-F238E27FC236}">
                <a16:creationId xmlns:a16="http://schemas.microsoft.com/office/drawing/2014/main" id="{B84AB6DD-A1D8-CD45-A45A-8221E883EA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05600" y="3119685"/>
            <a:ext cx="1597703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ext Placeholder 14" descr="Monday - December twentieth">
            <a:extLst>
              <a:ext uri="{FF2B5EF4-FFF2-40B4-BE49-F238E27FC236}">
                <a16:creationId xmlns:a16="http://schemas.microsoft.com/office/drawing/2014/main" id="{E3726A1D-4B99-524A-84BA-6C988F9644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200" y="4343398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15" descr="Tuesday - December twenty-first">
            <a:extLst>
              <a:ext uri="{FF2B5EF4-FFF2-40B4-BE49-F238E27FC236}">
                <a16:creationId xmlns:a16="http://schemas.microsoft.com/office/drawing/2014/main" id="{1C181773-DF99-AC49-BDF5-2934F47A25C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04833" y="4336718"/>
            <a:ext cx="1570630" cy="115155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16" descr="Wednesday - December twenty-second">
            <a:extLst>
              <a:ext uri="{FF2B5EF4-FFF2-40B4-BE49-F238E27FC236}">
                <a16:creationId xmlns:a16="http://schemas.microsoft.com/office/drawing/2014/main" id="{28D7FC82-271C-4443-B728-38497D7EBA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52800" y="4336718"/>
            <a:ext cx="1600200" cy="115155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17" descr="Thursday - December twenty-third">
            <a:extLst>
              <a:ext uri="{FF2B5EF4-FFF2-40B4-BE49-F238E27FC236}">
                <a16:creationId xmlns:a16="http://schemas.microsoft.com/office/drawing/2014/main" id="{4E9EB384-767E-474F-B524-C715B7F62E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18964" y="4343398"/>
            <a:ext cx="1610436" cy="115155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18" descr="Friday - December twenty-fourth">
            <a:extLst>
              <a:ext uri="{FF2B5EF4-FFF2-40B4-BE49-F238E27FC236}">
                <a16:creationId xmlns:a16="http://schemas.microsoft.com/office/drawing/2014/main" id="{87553740-3657-FD43-A40E-583651A84D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95364" y="4336718"/>
            <a:ext cx="1607939" cy="115823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19" descr="Monday - December twenty-seventh">
            <a:extLst>
              <a:ext uri="{FF2B5EF4-FFF2-40B4-BE49-F238E27FC236}">
                <a16:creationId xmlns:a16="http://schemas.microsoft.com/office/drawing/2014/main" id="{A985FCB2-1C2D-E342-9DF6-0B654262BAE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200" y="5554540"/>
            <a:ext cx="15621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0" descr="Tuesday - December twenty-eighth">
            <a:extLst>
              <a:ext uri="{FF2B5EF4-FFF2-40B4-BE49-F238E27FC236}">
                <a16:creationId xmlns:a16="http://schemas.microsoft.com/office/drawing/2014/main" id="{546188CC-CA22-CD48-9E6B-472B51F267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04833" y="5552167"/>
            <a:ext cx="157063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21" descr="Monday - December twenty-ninth">
            <a:extLst>
              <a:ext uri="{FF2B5EF4-FFF2-40B4-BE49-F238E27FC236}">
                <a16:creationId xmlns:a16="http://schemas.microsoft.com/office/drawing/2014/main" id="{8812DD20-6A50-7B41-90A0-9F6050B8F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996" y="5562309"/>
            <a:ext cx="1611004" cy="122725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22" descr="Tuesday - December thirtieth">
            <a:extLst>
              <a:ext uri="{FF2B5EF4-FFF2-40B4-BE49-F238E27FC236}">
                <a16:creationId xmlns:a16="http://schemas.microsoft.com/office/drawing/2014/main" id="{A6CDDCF9-3A28-6247-90BE-098E825F17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4082" y="5552166"/>
            <a:ext cx="1600200" cy="124158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3" descr="Tuesday - December thirty-first">
            <a:extLst>
              <a:ext uri="{FF2B5EF4-FFF2-40B4-BE49-F238E27FC236}">
                <a16:creationId xmlns:a16="http://schemas.microsoft.com/office/drawing/2014/main" id="{2AF2D642-8E89-6743-B6C4-E1495348754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05600" y="5549362"/>
            <a:ext cx="1600200" cy="124158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48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Title">
            <a:extLst>
              <a:ext uri="{FF2B5EF4-FFF2-40B4-BE49-F238E27FC236}">
                <a16:creationId xmlns:a16="http://schemas.microsoft.com/office/drawing/2014/main" id="{059DB87A-A2FD-7C41-81B3-C976167E1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50292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“Feed Your Creativity” Weekly Menu Calendar – </a:t>
            </a:r>
            <a:r>
              <a:rPr lang="en-US" baseline="0" dirty="0"/>
              <a:t>December</a:t>
            </a:r>
            <a:r>
              <a:rPr lang="en-US" dirty="0"/>
              <a:t> 2021</a:t>
            </a:r>
          </a:p>
        </p:txBody>
      </p:sp>
      <p:pic>
        <p:nvPicPr>
          <p:cNvPr id="5" name="Weekly Layout" descr="Feed Your Creativity - December 2021 Weekly Menu Calendar">
            <a:extLst>
              <a:ext uri="{FF2B5EF4-FFF2-40B4-BE49-F238E27FC236}">
                <a16:creationId xmlns:a16="http://schemas.microsoft.com/office/drawing/2014/main" id="{5BCD8E67-52AF-E947-9D52-E1B18108F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School Name Placeholder" descr="This is our district's menu calendar for the Month of December 2021.">
            <a:extLst>
              <a:ext uri="{FF2B5EF4-FFF2-40B4-BE49-F238E27FC236}">
                <a16:creationId xmlns:a16="http://schemas.microsoft.com/office/drawing/2014/main" id="{BB12E09C-B2D8-A94C-92EA-E1519115F5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school name</a:t>
            </a:r>
          </a:p>
        </p:txBody>
      </p:sp>
      <p:sp>
        <p:nvSpPr>
          <p:cNvPr id="13" name="Date Placeholder" descr="Week of: ">
            <a:extLst>
              <a:ext uri="{FF2B5EF4-FFF2-40B4-BE49-F238E27FC236}">
                <a16:creationId xmlns:a16="http://schemas.microsoft.com/office/drawing/2014/main" id="{D36AB489-EBDF-954B-8A15-E063951A35B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76400" y="1371601"/>
            <a:ext cx="1976828" cy="3810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Announcement Placeholder" descr="Announcements: ">
            <a:extLst>
              <a:ext uri="{FF2B5EF4-FFF2-40B4-BE49-F238E27FC236}">
                <a16:creationId xmlns:a16="http://schemas.microsoft.com/office/drawing/2014/main" id="{3AE210FD-C257-C841-8C84-1BAF9C4C029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191000" y="762001"/>
            <a:ext cx="5638800" cy="838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Monday" descr="Monday">
            <a:extLst>
              <a:ext uri="{FF2B5EF4-FFF2-40B4-BE49-F238E27FC236}">
                <a16:creationId xmlns:a16="http://schemas.microsoft.com/office/drawing/2014/main" id="{31040BB4-848F-FB46-9AF8-5D87D64DDE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2286000"/>
            <a:ext cx="15621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uesday" descr="Tuesday">
            <a:extLst>
              <a:ext uri="{FF2B5EF4-FFF2-40B4-BE49-F238E27FC236}">
                <a16:creationId xmlns:a16="http://schemas.microsoft.com/office/drawing/2014/main" id="{11E2A7B0-9E8E-7F4F-820E-91B30B842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00" y="2286000"/>
            <a:ext cx="15621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Wednesday" descr="Wednesday">
            <a:extLst>
              <a:ext uri="{FF2B5EF4-FFF2-40B4-BE49-F238E27FC236}">
                <a16:creationId xmlns:a16="http://schemas.microsoft.com/office/drawing/2014/main" id="{B8CA4144-D7FF-1749-AC7C-4464CF25F4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1400" y="2286000"/>
            <a:ext cx="15621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hursday" descr="Thursday">
            <a:extLst>
              <a:ext uri="{FF2B5EF4-FFF2-40B4-BE49-F238E27FC236}">
                <a16:creationId xmlns:a16="http://schemas.microsoft.com/office/drawing/2014/main" id="{2CB924C1-F770-5942-A840-42C24FD19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7800" y="2286000"/>
            <a:ext cx="1562100" cy="34290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riday" descr="Friday">
            <a:extLst>
              <a:ext uri="{FF2B5EF4-FFF2-40B4-BE49-F238E27FC236}">
                <a16:creationId xmlns:a16="http://schemas.microsoft.com/office/drawing/2014/main" id="{C06F4BB8-3346-AC45-AA64-8D5299508F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4200" y="2282952"/>
            <a:ext cx="1562100" cy="228904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9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2A2EE849-507B-A544-BE0E-DE568F35D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47244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“Feed Your Creativity” Daily Menu Calendar – </a:t>
            </a:r>
            <a:r>
              <a:rPr lang="en-US" baseline="0" dirty="0"/>
              <a:t>December</a:t>
            </a:r>
            <a:r>
              <a:rPr lang="en-US" dirty="0"/>
              <a:t> 2021</a:t>
            </a:r>
          </a:p>
        </p:txBody>
      </p:sp>
      <p:pic>
        <p:nvPicPr>
          <p:cNvPr id="7" name="Daily Layout" descr="Feed Your Creativity - December 2021 Daily Menu Calendar">
            <a:extLst>
              <a:ext uri="{FF2B5EF4-FFF2-40B4-BE49-F238E27FC236}">
                <a16:creationId xmlns:a16="http://schemas.microsoft.com/office/drawing/2014/main" id="{14D4B9DA-47BF-A74F-B597-B41A45814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School Name Placeholder" descr="This is our district's menu calendar for the Month of December 2021.">
            <a:extLst>
              <a:ext uri="{FF2B5EF4-FFF2-40B4-BE49-F238E27FC236}">
                <a16:creationId xmlns:a16="http://schemas.microsoft.com/office/drawing/2014/main" id="{3A0F6D83-71AC-D443-99CE-94EA6D85D8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school name</a:t>
            </a:r>
          </a:p>
        </p:txBody>
      </p:sp>
      <p:sp>
        <p:nvSpPr>
          <p:cNvPr id="10" name="Date Placeholder" descr="Day's date:">
            <a:extLst>
              <a:ext uri="{FF2B5EF4-FFF2-40B4-BE49-F238E27FC236}">
                <a16:creationId xmlns:a16="http://schemas.microsoft.com/office/drawing/2014/main" id="{D210BEB1-DDC6-B140-87B8-43B8B11489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29200" y="495300"/>
            <a:ext cx="4572000" cy="72390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9" name="Announcement Placeholder" descr="Announcements:">
            <a:extLst>
              <a:ext uri="{FF2B5EF4-FFF2-40B4-BE49-F238E27FC236}">
                <a16:creationId xmlns:a16="http://schemas.microsoft.com/office/drawing/2014/main" id="{E6DC03E6-5506-E349-9F60-55BA82AED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4600" y="2133600"/>
            <a:ext cx="3276600" cy="2438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ily Menu Placeholder" descr="Today's menu:">
            <a:extLst>
              <a:ext uri="{FF2B5EF4-FFF2-40B4-BE49-F238E27FC236}">
                <a16:creationId xmlns:a16="http://schemas.microsoft.com/office/drawing/2014/main" id="{B03CA542-451D-3D4C-85B2-B44F11064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33600"/>
            <a:ext cx="4800600" cy="3657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84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Month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E62ACB0-CF66-1E48-B3E8-E97799DBB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53340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</a:t>
            </a:r>
            <a:r>
              <a:rPr lang="en-US" dirty="0" err="1"/>
              <a:t>Alimenta</a:t>
            </a:r>
            <a:r>
              <a:rPr lang="en-US" dirty="0"/>
              <a:t> Tu </a:t>
            </a:r>
            <a:r>
              <a:rPr lang="en-US" dirty="0" err="1"/>
              <a:t>Creatividad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Mensual</a:t>
            </a:r>
            <a:r>
              <a:rPr lang="en-US" dirty="0"/>
              <a:t> – </a:t>
            </a:r>
            <a:r>
              <a:rPr lang="en-US" dirty="0" err="1"/>
              <a:t>Diciembre</a:t>
            </a:r>
            <a:r>
              <a:rPr lang="en-US" dirty="0"/>
              <a:t> 2021</a:t>
            </a:r>
          </a:p>
        </p:txBody>
      </p:sp>
      <p:pic>
        <p:nvPicPr>
          <p:cNvPr id="3" name="Monthly Layout" descr="Feed Your Creativity - December 2021 Monthly Menu Calendar - Spanish">
            <a:extLst>
              <a:ext uri="{FF2B5EF4-FFF2-40B4-BE49-F238E27FC236}">
                <a16:creationId xmlns:a16="http://schemas.microsoft.com/office/drawing/2014/main" id="{B22242DC-3E5C-BF4A-BD90-D14D684B6E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9" name="School Name Placeholder" descr="Este es el calendario de menú de nuestro distrito escolar para el mes de diciembre, 2021.">
            <a:extLst>
              <a:ext uri="{FF2B5EF4-FFF2-40B4-BE49-F238E27FC236}">
                <a16:creationId xmlns:a16="http://schemas.microsoft.com/office/drawing/2014/main" id="{E36D28B8-D3F4-8D49-8BF1-47D4F362E7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escuela</a:t>
            </a:r>
            <a:endParaRPr lang="en-US" dirty="0"/>
          </a:p>
        </p:txBody>
      </p:sp>
      <p:sp>
        <p:nvSpPr>
          <p:cNvPr id="74" name="Announcement Placeholder" descr="Anuncios: ">
            <a:extLst>
              <a:ext uri="{FF2B5EF4-FFF2-40B4-BE49-F238E27FC236}">
                <a16:creationId xmlns:a16="http://schemas.microsoft.com/office/drawing/2014/main" id="{ECACDBD1-C579-9C4C-9307-D27A9308EE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58200" y="3733800"/>
            <a:ext cx="1490272" cy="304562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4" name="Text Placeholder 1" descr="Miercoles - uno de diciembre">
            <a:extLst>
              <a:ext uri="{FF2B5EF4-FFF2-40B4-BE49-F238E27FC236}">
                <a16:creationId xmlns:a16="http://schemas.microsoft.com/office/drawing/2014/main" id="{8D88C088-CEE1-774F-B3B3-ADD1E63DD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2800" y="683524"/>
            <a:ext cx="160020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5" name="Text Placeholder 2" descr="Jueves - dos de diciembre">
            <a:extLst>
              <a:ext uri="{FF2B5EF4-FFF2-40B4-BE49-F238E27FC236}">
                <a16:creationId xmlns:a16="http://schemas.microsoft.com/office/drawing/2014/main" id="{8EEFCBB0-65CB-D94B-BF96-70FD5335B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0" y="681247"/>
            <a:ext cx="1600200" cy="114299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6" name="Text Placeholder 3" descr="Viernes - tres de diciembre">
            <a:extLst>
              <a:ext uri="{FF2B5EF4-FFF2-40B4-BE49-F238E27FC236}">
                <a16:creationId xmlns:a16="http://schemas.microsoft.com/office/drawing/2014/main" id="{0A7C931D-D2E5-0A47-A878-8DA567018B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5600" y="681246"/>
            <a:ext cx="1600200" cy="114299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8" name="Text Placeholder 4" descr="Lunes - seis de diciembre">
            <a:extLst>
              <a:ext uri="{FF2B5EF4-FFF2-40B4-BE49-F238E27FC236}">
                <a16:creationId xmlns:a16="http://schemas.microsoft.com/office/drawing/2014/main" id="{5876D51D-8643-8F49-B27C-FFF730E13B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" y="1905000"/>
            <a:ext cx="1562100" cy="1143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9" name="Text Placeholder 5" descr="Martes - siete de diciembre">
            <a:extLst>
              <a:ext uri="{FF2B5EF4-FFF2-40B4-BE49-F238E27FC236}">
                <a16:creationId xmlns:a16="http://schemas.microsoft.com/office/drawing/2014/main" id="{032DC542-EDE0-3040-A3CF-4E28F158B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4500" y="1904999"/>
            <a:ext cx="156210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0" name="Text Placeholder 6" descr="Miercoles - ocho de diciembre">
            <a:extLst>
              <a:ext uri="{FF2B5EF4-FFF2-40B4-BE49-F238E27FC236}">
                <a16:creationId xmlns:a16="http://schemas.microsoft.com/office/drawing/2014/main" id="{581CC68D-0740-4846-AA2A-20E443A147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2800" y="1901606"/>
            <a:ext cx="1600200" cy="114299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1" name="Text Placeholder 7" descr="Jueves - nueve de diciembre">
            <a:extLst>
              <a:ext uri="{FF2B5EF4-FFF2-40B4-BE49-F238E27FC236}">
                <a16:creationId xmlns:a16="http://schemas.microsoft.com/office/drawing/2014/main" id="{88E4FDE0-2407-4848-AE7D-3A6246DD3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1697" y="1901606"/>
            <a:ext cx="1597703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2" name="Text Placeholder 8" descr="Viernes - diez de diciembre">
            <a:extLst>
              <a:ext uri="{FF2B5EF4-FFF2-40B4-BE49-F238E27FC236}">
                <a16:creationId xmlns:a16="http://schemas.microsoft.com/office/drawing/2014/main" id="{D8F982BE-339C-154F-8A59-1744AA1F9F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5600" y="1901606"/>
            <a:ext cx="1600200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3" name="Text Placeholder 9" descr="Lunes - trece de diciembre">
            <a:extLst>
              <a:ext uri="{FF2B5EF4-FFF2-40B4-BE49-F238E27FC236}">
                <a16:creationId xmlns:a16="http://schemas.microsoft.com/office/drawing/2014/main" id="{5FDCBFF6-2707-0643-9AEA-1E5C792D34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3122324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4" name="Text Placeholder 10" descr="Martes - catorce de diciembre">
            <a:extLst>
              <a:ext uri="{FF2B5EF4-FFF2-40B4-BE49-F238E27FC236}">
                <a16:creationId xmlns:a16="http://schemas.microsoft.com/office/drawing/2014/main" id="{918ACE6A-D7D2-BA45-ACF0-53751F998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05970" y="3120171"/>
            <a:ext cx="157063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5" name="Text Placeholder 11" descr="Miercoles - quince de diciembre">
            <a:extLst>
              <a:ext uri="{FF2B5EF4-FFF2-40B4-BE49-F238E27FC236}">
                <a16:creationId xmlns:a16="http://schemas.microsoft.com/office/drawing/2014/main" id="{CC0CF0FB-0787-9845-8F38-B05E774A42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2800" y="3119686"/>
            <a:ext cx="1600200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6" name="Text Placeholder 12" descr="Jueves - dieciséis de diciembre">
            <a:extLst>
              <a:ext uri="{FF2B5EF4-FFF2-40B4-BE49-F238E27FC236}">
                <a16:creationId xmlns:a16="http://schemas.microsoft.com/office/drawing/2014/main" id="{165DB8EC-081D-6648-989C-CC2487BB2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697" y="3119686"/>
            <a:ext cx="1597703" cy="114751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7" name="Text Placeholder 13" descr="Viernes - diecisiete de diciembre">
            <a:extLst>
              <a:ext uri="{FF2B5EF4-FFF2-40B4-BE49-F238E27FC236}">
                <a16:creationId xmlns:a16="http://schemas.microsoft.com/office/drawing/2014/main" id="{B84AB6DD-A1D8-CD45-A45A-8221E883EA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05600" y="3119685"/>
            <a:ext cx="1597703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8" name="Text Placeholder 14" descr="Lunes - veinte de diciembre">
            <a:extLst>
              <a:ext uri="{FF2B5EF4-FFF2-40B4-BE49-F238E27FC236}">
                <a16:creationId xmlns:a16="http://schemas.microsoft.com/office/drawing/2014/main" id="{E3726A1D-4B99-524A-84BA-6C988F9644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" y="4343398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9" name="Text Placeholder 15" descr="Martes - veintiuno de diciembre">
            <a:extLst>
              <a:ext uri="{FF2B5EF4-FFF2-40B4-BE49-F238E27FC236}">
                <a16:creationId xmlns:a16="http://schemas.microsoft.com/office/drawing/2014/main" id="{1C181773-DF99-AC49-BDF5-2934F47A25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04833" y="4336718"/>
            <a:ext cx="1570630" cy="115155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0" name="Text Placeholder 16" descr="Miercoles - veintidós de diciembre">
            <a:extLst>
              <a:ext uri="{FF2B5EF4-FFF2-40B4-BE49-F238E27FC236}">
                <a16:creationId xmlns:a16="http://schemas.microsoft.com/office/drawing/2014/main" id="{28D7FC82-271C-4443-B728-38497D7EBA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52800" y="4336718"/>
            <a:ext cx="1600200" cy="115155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1" name="Text Placeholder 17" descr="Jueves - veintitrés de diciembre">
            <a:extLst>
              <a:ext uri="{FF2B5EF4-FFF2-40B4-BE49-F238E27FC236}">
                <a16:creationId xmlns:a16="http://schemas.microsoft.com/office/drawing/2014/main" id="{4E9EB384-767E-474F-B524-C715B7F62E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8964" y="4343398"/>
            <a:ext cx="1610436" cy="115155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2" name="Text Placeholder 18" descr="Viernes - veinticuatro de diciembre">
            <a:extLst>
              <a:ext uri="{FF2B5EF4-FFF2-40B4-BE49-F238E27FC236}">
                <a16:creationId xmlns:a16="http://schemas.microsoft.com/office/drawing/2014/main" id="{87553740-3657-FD43-A40E-583651A84D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95364" y="4336718"/>
            <a:ext cx="1607939" cy="115823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3" name="Text Placeholder 19" descr="Lunes - veintisiete de diciembre">
            <a:extLst>
              <a:ext uri="{FF2B5EF4-FFF2-40B4-BE49-F238E27FC236}">
                <a16:creationId xmlns:a16="http://schemas.microsoft.com/office/drawing/2014/main" id="{A985FCB2-1C2D-E342-9DF6-0B654262BA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200" y="5554540"/>
            <a:ext cx="15621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8" name="Text Placeholder 20" descr="Martes - veintiocho de diciembre">
            <a:extLst>
              <a:ext uri="{FF2B5EF4-FFF2-40B4-BE49-F238E27FC236}">
                <a16:creationId xmlns:a16="http://schemas.microsoft.com/office/drawing/2014/main" id="{546188CC-CA22-CD48-9E6B-472B51F267F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04833" y="5552167"/>
            <a:ext cx="157063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1" name="Text Placeholder 21" descr="Miercoles - veintinueve de diciembre">
            <a:extLst>
              <a:ext uri="{FF2B5EF4-FFF2-40B4-BE49-F238E27FC236}">
                <a16:creationId xmlns:a16="http://schemas.microsoft.com/office/drawing/2014/main" id="{8812DD20-6A50-7B41-90A0-9F6050B8F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1996" y="5562309"/>
            <a:ext cx="1611004" cy="122725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3" name="Text Placeholder 22" descr="Jueves - treinta de diciembre">
            <a:extLst>
              <a:ext uri="{FF2B5EF4-FFF2-40B4-BE49-F238E27FC236}">
                <a16:creationId xmlns:a16="http://schemas.microsoft.com/office/drawing/2014/main" id="{A6CDDCF9-3A28-6247-90BE-098E825F1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4082" y="5552166"/>
            <a:ext cx="1600200" cy="124158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7" name="Text Placeholder 23" descr="Viernes - treinta y uno de diciembre">
            <a:extLst>
              <a:ext uri="{FF2B5EF4-FFF2-40B4-BE49-F238E27FC236}">
                <a16:creationId xmlns:a16="http://schemas.microsoft.com/office/drawing/2014/main" id="{2AF2D642-8E89-6743-B6C4-E149534875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05600" y="5549362"/>
            <a:ext cx="1600200" cy="124158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Week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Title">
            <a:extLst>
              <a:ext uri="{FF2B5EF4-FFF2-40B4-BE49-F238E27FC236}">
                <a16:creationId xmlns:a16="http://schemas.microsoft.com/office/drawing/2014/main" id="{059DB87A-A2FD-7C41-81B3-C976167E1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50292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</a:t>
            </a:r>
            <a:r>
              <a:rPr lang="en-US" dirty="0" err="1"/>
              <a:t>Alimenta</a:t>
            </a:r>
            <a:r>
              <a:rPr lang="en-US" dirty="0"/>
              <a:t> Tu </a:t>
            </a:r>
            <a:r>
              <a:rPr lang="en-US" dirty="0" err="1"/>
              <a:t>Creatividad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Semenal</a:t>
            </a:r>
            <a:r>
              <a:rPr lang="en-US" dirty="0"/>
              <a:t> – </a:t>
            </a:r>
            <a:r>
              <a:rPr lang="en-US" dirty="0" err="1"/>
              <a:t>Diciembre</a:t>
            </a:r>
            <a:r>
              <a:rPr lang="en-US" dirty="0"/>
              <a:t> 2021</a:t>
            </a:r>
          </a:p>
        </p:txBody>
      </p:sp>
      <p:pic>
        <p:nvPicPr>
          <p:cNvPr id="5" name="Weekly Layout" descr="Feed Your Creativity - December 2021 Weekly Menu Calendar - Spanish">
            <a:extLst>
              <a:ext uri="{FF2B5EF4-FFF2-40B4-BE49-F238E27FC236}">
                <a16:creationId xmlns:a16="http://schemas.microsoft.com/office/drawing/2014/main" id="{5BCD8E67-52AF-E947-9D52-E1B18108F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School Name Placeholder" descr="Este es el calendario de menú de nuestro distrito escolar para el mes de diciembre, 2021.">
            <a:extLst>
              <a:ext uri="{FF2B5EF4-FFF2-40B4-BE49-F238E27FC236}">
                <a16:creationId xmlns:a16="http://schemas.microsoft.com/office/drawing/2014/main" id="{1F40D5FA-554E-9E42-9454-EB64965308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escuela</a:t>
            </a:r>
            <a:endParaRPr lang="en-US" dirty="0"/>
          </a:p>
        </p:txBody>
      </p:sp>
      <p:sp>
        <p:nvSpPr>
          <p:cNvPr id="13" name="Date Placeholder" descr="Semana de: ">
            <a:extLst>
              <a:ext uri="{FF2B5EF4-FFF2-40B4-BE49-F238E27FC236}">
                <a16:creationId xmlns:a16="http://schemas.microsoft.com/office/drawing/2014/main" id="{D36AB489-EBDF-954B-8A15-E063951A35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000" y="1371601"/>
            <a:ext cx="2743200" cy="3810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2" name="Announcement Placeholder" descr="Anuncios: ">
            <a:extLst>
              <a:ext uri="{FF2B5EF4-FFF2-40B4-BE49-F238E27FC236}">
                <a16:creationId xmlns:a16="http://schemas.microsoft.com/office/drawing/2014/main" id="{3AE210FD-C257-C841-8C84-1BAF9C4C029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91000" y="762001"/>
            <a:ext cx="5638800" cy="838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" name="Monday" descr="Lunes">
            <a:extLst>
              <a:ext uri="{FF2B5EF4-FFF2-40B4-BE49-F238E27FC236}">
                <a16:creationId xmlns:a16="http://schemas.microsoft.com/office/drawing/2014/main" id="{31040BB4-848F-FB46-9AF8-5D87D64DDE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0"/>
            <a:ext cx="15621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" name="Tuesday" descr="Martes">
            <a:extLst>
              <a:ext uri="{FF2B5EF4-FFF2-40B4-BE49-F238E27FC236}">
                <a16:creationId xmlns:a16="http://schemas.microsoft.com/office/drawing/2014/main" id="{11E2A7B0-9E8E-7F4F-820E-91B30B842B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286000"/>
            <a:ext cx="15621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8" name="Wednesday" descr="Miercoles">
            <a:extLst>
              <a:ext uri="{FF2B5EF4-FFF2-40B4-BE49-F238E27FC236}">
                <a16:creationId xmlns:a16="http://schemas.microsoft.com/office/drawing/2014/main" id="{B8CA4144-D7FF-1749-AC7C-4464CF25F4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1400" y="2286000"/>
            <a:ext cx="15621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9" name="Thursday" descr="Jueves">
            <a:extLst>
              <a:ext uri="{FF2B5EF4-FFF2-40B4-BE49-F238E27FC236}">
                <a16:creationId xmlns:a16="http://schemas.microsoft.com/office/drawing/2014/main" id="{2CB924C1-F770-5942-A840-42C24FD19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2286000"/>
            <a:ext cx="1562100" cy="34290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0" name="Friday" descr="Viernes">
            <a:extLst>
              <a:ext uri="{FF2B5EF4-FFF2-40B4-BE49-F238E27FC236}">
                <a16:creationId xmlns:a16="http://schemas.microsoft.com/office/drawing/2014/main" id="{C06F4BB8-3346-AC45-AA64-8D5299508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4200" y="2282952"/>
            <a:ext cx="1562100" cy="228904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9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Dai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2A2EE849-507B-A544-BE0E-DE568F35D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54102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</a:t>
            </a:r>
            <a:r>
              <a:rPr lang="en-US" dirty="0" err="1"/>
              <a:t>Alimenta</a:t>
            </a:r>
            <a:r>
              <a:rPr lang="en-US" dirty="0"/>
              <a:t> Tu </a:t>
            </a:r>
            <a:r>
              <a:rPr lang="en-US" dirty="0" err="1"/>
              <a:t>Creatividad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Diario</a:t>
            </a:r>
            <a:r>
              <a:rPr lang="en-US" dirty="0"/>
              <a:t> – </a:t>
            </a:r>
            <a:r>
              <a:rPr lang="en-US" dirty="0" err="1"/>
              <a:t>Diciembre</a:t>
            </a:r>
            <a:r>
              <a:rPr lang="en-US" dirty="0"/>
              <a:t> 2021</a:t>
            </a:r>
          </a:p>
        </p:txBody>
      </p:sp>
      <p:pic>
        <p:nvPicPr>
          <p:cNvPr id="7" name="Daily Layout" descr="Feed Your Creativity - December 2021 Daily Menu Calendar - Spanish">
            <a:extLst>
              <a:ext uri="{FF2B5EF4-FFF2-40B4-BE49-F238E27FC236}">
                <a16:creationId xmlns:a16="http://schemas.microsoft.com/office/drawing/2014/main" id="{14D4B9DA-47BF-A74F-B597-B41A45814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School Name Placeholder" descr="Este es el calendario de menú de nuestro distrito escolar para el mes de diciembre, 2021.">
            <a:extLst>
              <a:ext uri="{FF2B5EF4-FFF2-40B4-BE49-F238E27FC236}">
                <a16:creationId xmlns:a16="http://schemas.microsoft.com/office/drawing/2014/main" id="{68A82878-4D83-054A-9E00-BA6DA6E202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escuela</a:t>
            </a:r>
            <a:endParaRPr lang="en-US" dirty="0"/>
          </a:p>
        </p:txBody>
      </p:sp>
      <p:sp>
        <p:nvSpPr>
          <p:cNvPr id="10" name="Date Placeholder" descr="Fecha:">
            <a:extLst>
              <a:ext uri="{FF2B5EF4-FFF2-40B4-BE49-F238E27FC236}">
                <a16:creationId xmlns:a16="http://schemas.microsoft.com/office/drawing/2014/main" id="{D210BEB1-DDC6-B140-87B8-43B8B11489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29200" y="609600"/>
            <a:ext cx="4572000" cy="72390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9" name="Announcement Placeholder" descr="Anuncios:">
            <a:extLst>
              <a:ext uri="{FF2B5EF4-FFF2-40B4-BE49-F238E27FC236}">
                <a16:creationId xmlns:a16="http://schemas.microsoft.com/office/drawing/2014/main" id="{E6DC03E6-5506-E349-9F60-55BA82AED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4600" y="2133600"/>
            <a:ext cx="3276600" cy="24384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8" name="Daily Menu Placeholder" descr="Menú del día:">
            <a:extLst>
              <a:ext uri="{FF2B5EF4-FFF2-40B4-BE49-F238E27FC236}">
                <a16:creationId xmlns:a16="http://schemas.microsoft.com/office/drawing/2014/main" id="{B03CA542-451D-3D4C-85B2-B44F110648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133600"/>
            <a:ext cx="4800600" cy="3657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C61C-EAD9-472D-938C-725D4D97AE7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73">
            <a:extLst>
              <a:ext uri="{FF2B5EF4-FFF2-40B4-BE49-F238E27FC236}">
                <a16:creationId xmlns:a16="http://schemas.microsoft.com/office/drawing/2014/main" id="{89A90622-7212-0945-8A3B-778575F1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”Feed Your Creativity” Monthly</a:t>
            </a:r>
            <a:r>
              <a:rPr lang="en-US" baseline="0" dirty="0"/>
              <a:t> Menu Calendars – December 2021</a:t>
            </a:r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283D22F5-5280-3744-BEE9-EF1B604C34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4A406F2-5D20-8149-8C64-BCFF8610B47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601C438-24E7-354F-B9B4-33C391E552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AC2D353-CE7C-AF43-9B82-200B8EB3AF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92B8B50-87B9-3945-8D64-25B792875B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FD32044-877D-0744-BA9E-690D7E2C8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15CEAB9-B3D4-5C41-9498-2C5D3A2D21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746ADEA-BE24-8949-A5E3-B00AB50E3B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FC24D5E-540A-D443-B341-08043BD125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9D97746-C2D3-0945-8A90-627BA1F8A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E7B4E8C-B4D3-7C4C-91F1-817FB868C1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0B30DF94-BD7C-5245-80BD-531BBC105C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B90C1C2-0AC9-9D43-9B86-A0921DE27B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AB18812-D0CA-E345-9B8A-DD4EB24BC3C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1500EC1-486F-524D-B811-DA9B78FCF1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10F799D-0047-CE4D-921D-92AE8F2B21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950A227-981D-2541-BD03-7821C2291F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0697CEBB-97A4-5C4F-88F3-1E5C73CA24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35E3EEE-9CB8-6C49-B743-EA95A6A1E84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CA93326-FA2F-1B41-8F2D-BE8FAF7E2B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65CD23F-622F-DF4D-AA45-7CC2F41BEE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D95B0DD-4C62-A140-B751-2500463AD7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82C128F-A3F1-F943-8C6D-7E7793E25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6EB31F4-BD90-034F-A257-D36553D30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8FCEEDD-C691-D24E-9BB7-361AA748139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7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6F99CA2-356C-424E-A0A3-9AB58C0F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”Feed Your Creativity” Weekly</a:t>
            </a:r>
            <a:r>
              <a:rPr lang="en-US" baseline="0" dirty="0"/>
              <a:t> Menu Calendars – </a:t>
            </a:r>
            <a:r>
              <a:rPr lang="en-US" dirty="0"/>
              <a:t>December </a:t>
            </a:r>
            <a:r>
              <a:rPr lang="en-US" baseline="0" dirty="0"/>
              <a:t>2021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D31B29D-961A-4845-8FAD-685DCB0B17D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D27355-98EA-1444-8E96-DC001DC2333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062FD0-DAD0-FC44-81A4-BA27DA5D2D2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27532B-8628-9A47-AC97-016F9641FC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73C50-7728-DE49-A680-30143DC8D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76A63-B06E-0F41-8725-96A4F239DF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56140-C359-6043-80F4-9378BC24A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67EF4F-91FE-AA41-9F48-83BBB32375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42FE9BA-15EA-7A4C-B98B-5B9E5258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”Feed Your Creativity” Daily</a:t>
            </a:r>
            <a:r>
              <a:rPr lang="en-US" baseline="0" dirty="0"/>
              <a:t> Menu Calendars – </a:t>
            </a:r>
            <a:r>
              <a:rPr lang="en-US" dirty="0"/>
              <a:t>December </a:t>
            </a:r>
            <a:r>
              <a:rPr lang="en-US" baseline="0" dirty="0"/>
              <a:t>2021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1467DEB-AB23-7141-A105-CEDD172C9F8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A4E7FDC-C0E2-604F-AF4F-72E512354E1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A25B89A-36C5-E541-9061-58E9919591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38B2DC3-7E82-5744-B09E-901B8E2F66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4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42FE9BA-15EA-7A4C-B98B-5B9E5258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Alimenta</a:t>
            </a:r>
            <a:r>
              <a:rPr lang="en-US" dirty="0"/>
              <a:t> Tu </a:t>
            </a:r>
            <a:r>
              <a:rPr lang="en-US" dirty="0" err="1"/>
              <a:t>Creatividad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Mensual</a:t>
            </a:r>
            <a:r>
              <a:rPr lang="en-US" dirty="0"/>
              <a:t> – </a:t>
            </a:r>
            <a:r>
              <a:rPr lang="en-US" dirty="0" err="1"/>
              <a:t>Diciembre</a:t>
            </a:r>
            <a:r>
              <a:rPr lang="en-US" dirty="0"/>
              <a:t> 2021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940AC04-C4EB-B844-8F64-7F685EC9EFE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2B81EC1-5BF8-E249-9550-DDA9355C846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8C9FD3C-413A-2149-8666-A17ED3CBC7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5BF1DD7-A6B1-7E40-ACD9-A7CBFF91EE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3DD2326-DDFE-5A40-BCAB-09F49D06AA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40E6BBE-18A4-4947-8040-0333D34DBE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3013915-BCA5-1447-80C0-5E2EE7B762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E35F292-97D4-D446-911C-CC9588225F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2248EEE-083D-D647-955B-516988A89B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560296F-2AD3-F24B-9FD4-BB547591F2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83F3235-DF74-F34C-A527-7807EFBA72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59CA6D7-B7C6-5744-8E57-7ABF3AF9798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6E3123B-8A9E-FB48-9D4B-14A4EBABC3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C5AC39A-68C6-7D45-9B89-80CF283EB0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3771E6A4-A05E-0541-BEA9-F25185B7626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9E62338A-12A8-4B49-8B70-C714C33D5B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2499718-90A0-2845-A599-AA6B7BCB19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22A6CA2-8C0E-DE42-8240-8ED9071927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8BA7774-425E-D542-8EEF-14E4C82FC62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4DB72B43-D7AB-274C-8A8B-57BF0D56CA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14C34DE-AF62-FC47-BF9D-42226612AB5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44112286-50C4-3D44-82A5-B751B98161A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570846-974B-D542-B723-0FF991377D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C6F3767-9D9B-D841-B7CE-6BA14505CF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083C8A7C-A5E9-5441-B237-1351A64910D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72B4-5EDB-6F40-B6ED-138A4C4C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Alimenta</a:t>
            </a:r>
            <a:r>
              <a:rPr lang="en-US" dirty="0"/>
              <a:t> Tu </a:t>
            </a:r>
            <a:r>
              <a:rPr lang="en-US" dirty="0" err="1"/>
              <a:t>Creatividad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Semanal</a:t>
            </a:r>
            <a:r>
              <a:rPr lang="en-US" dirty="0"/>
              <a:t> – </a:t>
            </a:r>
            <a:r>
              <a:rPr lang="en-US" dirty="0" err="1"/>
              <a:t>Diciembre</a:t>
            </a:r>
            <a:r>
              <a:rPr lang="en-US" dirty="0"/>
              <a:t>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25F3E-ECF6-C446-9A74-CC2B56A2C2E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2B18A-63B7-544E-B1FD-B65E3705973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C71A6-2F29-AD4F-89E9-5CB8C3FA501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D58F97-BF23-3144-B713-BE36FEA4A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BD994E-38D3-B549-8704-5F73C3A96E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8166F8-E5F8-4E45-9F4E-F6D364DB54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1C1998-CB75-5E4B-A1BF-E551ED48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7A4542-9A22-CC40-BB07-B9C2055D67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7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CCAD-FCD9-1A4D-8DD0-36B68EC8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Alimenta</a:t>
            </a:r>
            <a:r>
              <a:rPr lang="en-US" dirty="0"/>
              <a:t> Tu </a:t>
            </a:r>
            <a:r>
              <a:rPr lang="en-US" dirty="0" err="1"/>
              <a:t>Creatividad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Diario</a:t>
            </a:r>
            <a:r>
              <a:rPr lang="en-US" dirty="0"/>
              <a:t> – </a:t>
            </a:r>
            <a:r>
              <a:rPr lang="en-US" dirty="0" err="1"/>
              <a:t>Diciembre</a:t>
            </a:r>
            <a:r>
              <a:rPr lang="en-US" dirty="0"/>
              <a:t>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4B666-5160-864B-AC20-E7D14FCF294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041AB-D4B0-DD48-8142-0542E98A34E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A686B-FD67-904C-ABB1-10A985967D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D7CE1E-7DE3-184D-AAA7-FF3DEE05B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0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7800</TotalTime>
  <Words>73</Words>
  <Application>Microsoft Macintosh PowerPoint</Application>
  <PresentationFormat>Custom</PresentationFormat>
  <Paragraphs>10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”Feed Your Creativity” Monthly Menu Calendars – December 2021</vt:lpstr>
      <vt:lpstr>”Feed Your Creativity” Weekly Menu Calendars – December 2021</vt:lpstr>
      <vt:lpstr>”Feed Your Creativity” Daily Menu Calendars – December 2021</vt:lpstr>
      <vt:lpstr>“Alimenta Tu Creatividad” Calendario de Menú Mensual – Diciembre 2021</vt:lpstr>
      <vt:lpstr>“Alimenta Tu Creatividad” Calendario de Menú Semanal – Diciembre 2021</vt:lpstr>
      <vt:lpstr>“Alimenta Tu Creatividad” Calendario de Menú Diario – Diciembre 2021</vt:lpstr>
    </vt:vector>
  </TitlesOfParts>
  <Company>Texas Department of Agriculture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Cantrell</dc:creator>
  <cp:lastModifiedBy>Angelica Ocampo</cp:lastModifiedBy>
  <cp:revision>46</cp:revision>
  <dcterms:created xsi:type="dcterms:W3CDTF">2019-02-12T20:58:48Z</dcterms:created>
  <dcterms:modified xsi:type="dcterms:W3CDTF">2020-12-01T15:32:05Z</dcterms:modified>
</cp:coreProperties>
</file>