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62" r:id="rId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432"/>
    <p:restoredTop sz="94593"/>
  </p:normalViewPr>
  <p:slideViewPr>
    <p:cSldViewPr>
      <p:cViewPr varScale="1">
        <p:scale>
          <a:sx n="76" d="100"/>
          <a:sy n="76" d="100"/>
        </p:scale>
        <p:origin x="1757" y="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37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EE0B-38A4-914A-87CD-FEB40147294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A315-D09E-4F48-A2A0-044170E5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91D7F7F-E8F4-49C4-9355-982D8EEA6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Monthly Menu Calendar – April</a:t>
            </a:r>
            <a:r>
              <a:rPr lang="en-US" baseline="0" dirty="0"/>
              <a:t> 2022</a:t>
            </a:r>
            <a:endParaRPr lang="en-US" dirty="0"/>
          </a:p>
        </p:txBody>
      </p:sp>
      <p:sp>
        <p:nvSpPr>
          <p:cNvPr id="26" name="School Name Placeholder" descr="This is our district's menu calendar for the Month of April 2022.">
            <a:extLst>
              <a:ext uri="{FF2B5EF4-FFF2-40B4-BE49-F238E27FC236}">
                <a16:creationId xmlns:a16="http://schemas.microsoft.com/office/drawing/2014/main" id="{3768A353-F83D-7B41-B73A-FD4704E8DB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74" name="Announcement Placeholder" descr="Announcements: &quot;You Art What You Eat&quot; Art Contest, last day to submit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58200" y="5333999"/>
            <a:ext cx="1490272" cy="14454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1" descr="Friday - April first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600" y="681246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2" descr="Monday - April fourth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" y="1905000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3" descr="Tuesday - April fifth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4500" y="1904999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" descr="Wednesday - April sixth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1901606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" descr="Thursday - April seventh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1697" y="1901606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6" descr="Friday - April eighth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5600" y="1901606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7" descr="Monday - April eleventh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" y="3122324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8" descr="Tuesday - April twelfth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05970" y="3120171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9" descr="Wednesday - April thirteenth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2800" y="3119686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0" descr="Thursday - April fourteenth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31697" y="3119686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11" descr="Friday - April fifteenth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05600" y="3119685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12" descr="Monday - April eighteenth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" y="4343398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3" descr="Tuesday - April nineteenth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04833" y="4336718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4" descr="Wednesday - April twentieth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0" y="4336718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15" descr="Thursday - April twenty-first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8964" y="4343398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6" descr="Friday - April twenty-second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95364" y="4336718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17" descr="Monday - April twenty-fifth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00" y="5554540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8" descr="Tuesday - April twenty-sixth">
            <a:extLst>
              <a:ext uri="{FF2B5EF4-FFF2-40B4-BE49-F238E27FC236}">
                <a16:creationId xmlns:a16="http://schemas.microsoft.com/office/drawing/2014/main" id="{546188CC-CA22-CD48-9E6B-472B51F267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04833" y="5552167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19" descr="Monday - April twenty-seventh">
            <a:extLst>
              <a:ext uri="{FF2B5EF4-FFF2-40B4-BE49-F238E27FC236}">
                <a16:creationId xmlns:a16="http://schemas.microsoft.com/office/drawing/2014/main" id="{8812DD20-6A50-7B41-90A0-9F6050B8F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996" y="5562309"/>
            <a:ext cx="1562100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20" descr="Tuesday - April twenty-eighth">
            <a:extLst>
              <a:ext uri="{FF2B5EF4-FFF2-40B4-BE49-F238E27FC236}">
                <a16:creationId xmlns:a16="http://schemas.microsoft.com/office/drawing/2014/main" id="{A6CDDCF9-3A28-6247-90BE-098E825F1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4082" y="5552166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21" descr="Thursday - April twenty-ninth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2416" y="5552165"/>
            <a:ext cx="1600200" cy="123740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Weekly Menu Calendar – April</a:t>
            </a:r>
            <a:r>
              <a:rPr lang="en-US" baseline="0" dirty="0"/>
              <a:t> 2022</a:t>
            </a:r>
            <a:endParaRPr lang="en-US" dirty="0"/>
          </a:p>
        </p:txBody>
      </p:sp>
      <p:pic>
        <p:nvPicPr>
          <p:cNvPr id="5" name="Weekly Layout" descr="Feed Your Creativity - April 2022 Weekly Menu Calendar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School Name Placeholder" descr="This is our district's menu calendar for the Month of April 2022.">
            <a:extLst>
              <a:ext uri="{FF2B5EF4-FFF2-40B4-BE49-F238E27FC236}">
                <a16:creationId xmlns:a16="http://schemas.microsoft.com/office/drawing/2014/main" id="{078D5108-AAB7-D942-B8D6-ABD6D48989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3" name="Date Placeholder" descr="Week of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6400" y="1371601"/>
            <a:ext cx="1976828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Announcement Placeholder" descr="Announcements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3228" y="762001"/>
            <a:ext cx="6176572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Monday" descr="Monday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uesday" descr="Tuesday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Wednesday" descr="Wednesday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4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hursday" descr="Thursday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800" y="2286000"/>
            <a:ext cx="1562100" cy="3429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iday" descr="Friday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4200" y="2282952"/>
            <a:ext cx="1562100" cy="297484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Daily Menu Calendar – April</a:t>
            </a:r>
            <a:r>
              <a:rPr lang="en-US" baseline="0" dirty="0"/>
              <a:t> 2022</a:t>
            </a:r>
            <a:endParaRPr lang="en-US" dirty="0"/>
          </a:p>
        </p:txBody>
      </p:sp>
      <p:pic>
        <p:nvPicPr>
          <p:cNvPr id="7" name="Daily Layout" descr="Feed Your Creativity - April 2022 Daily Menu Calendar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School Name Placeholder" descr="This is our district's menu calendar for the Month of April 20221.">
            <a:extLst>
              <a:ext uri="{FF2B5EF4-FFF2-40B4-BE49-F238E27FC236}">
                <a16:creationId xmlns:a16="http://schemas.microsoft.com/office/drawing/2014/main" id="{57BD8C69-0F78-CB49-B566-73D3D044B9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0" name="Date Placeholder" descr="Day's date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2800" y="495300"/>
            <a:ext cx="6017614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Announcement Placeholder" descr="Announcement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600" y="2133600"/>
            <a:ext cx="3276600" cy="2438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ily Menu Placeholder" descr="Today's menu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469C0A86-0213-4BAF-8FF2-54B8D0FEE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Abril 2022</a:t>
            </a:r>
          </a:p>
        </p:txBody>
      </p:sp>
      <p:sp>
        <p:nvSpPr>
          <p:cNvPr id="26" name="School Name Placeholder" descr="Este es el calendario de menú de nuestro distrito escolar para el mes de abril, 2022.">
            <a:extLst>
              <a:ext uri="{FF2B5EF4-FFF2-40B4-BE49-F238E27FC236}">
                <a16:creationId xmlns:a16="http://schemas.microsoft.com/office/drawing/2014/main" id="{F0E5C491-5497-1043-8F69-3D21240187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74" name="Announcement Placeholder" descr="Anuncio: &quot;You Art What You Eat&quot; Art Contest, last day to submit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200" y="5410200"/>
            <a:ext cx="1490272" cy="136922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6" name="Text Placeholder 1" descr="Viernes - uno de abril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681246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8" name="Text Placeholder 2" descr="Lunes - cuantro de abril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905000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9" name="Text Placeholder 3" descr="Martes - cinco de abril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0" y="1904999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0" name="Text Placeholder 4" descr="Miercoles - seis de abril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1901606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1" name="Text Placeholder 5" descr="Jueves - siete de abril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1697" y="1901606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2" name="Text Placeholder 6" descr="Viernes - ocho de abril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1901606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3" name="Text Placeholder 7" descr="Lunes - once de abril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3122324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4" name="Text Placeholder 8" descr="Martes - doce de abril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5970" y="3120171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5" name="Text Placeholder 9" descr="Miercoles - trece de abril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119686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6" name="Text Placeholder 10" descr="Jueves - catorce de abril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697" y="3119686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7" name="Text Placeholder 11" descr="Viernes - quince de abril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600" y="3119685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8" name="Text Placeholder 12" descr="Lunes - dieceocho de abril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" y="4343398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9" name="Text Placeholder 13" descr="Martes - diecinueve de abril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4833" y="4336718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0" name="Text Placeholder 14" descr="Miercoles - veinte de abril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2800" y="4336718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1" name="Text Placeholder 15" descr="Jueves - veintiuno de abril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8964" y="4343398"/>
            <a:ext cx="1610436" cy="1151554"/>
          </a:xfrm>
        </p:spPr>
        <p:txBody>
          <a:bodyPr>
            <a:noAutofit/>
          </a:bodyPr>
          <a:lstStyle>
            <a:lvl1pPr marL="0" marR="0" indent="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2" name="Text Placeholder 16" descr="Viernes - veintidós de abril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5364" y="4336718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3" name="Text Placeholder 17" descr="Lunes - veinticinco de abril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5554540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8" name="Text Placeholder 18" descr="Martes - veintiseis de abril">
            <a:extLst>
              <a:ext uri="{FF2B5EF4-FFF2-40B4-BE49-F238E27FC236}">
                <a16:creationId xmlns:a16="http://schemas.microsoft.com/office/drawing/2014/main" id="{546188CC-CA22-CD48-9E6B-472B51F267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04833" y="5552167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1" name="Text Placeholder 19" descr="Miercoles - veintisiete de abril">
            <a:extLst>
              <a:ext uri="{FF2B5EF4-FFF2-40B4-BE49-F238E27FC236}">
                <a16:creationId xmlns:a16="http://schemas.microsoft.com/office/drawing/2014/main" id="{8812DD20-6A50-7B41-90A0-9F6050B8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996" y="5562309"/>
            <a:ext cx="1562100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3" name="Text Placeholder 20" descr="Jueves - veintiocho de abril">
            <a:extLst>
              <a:ext uri="{FF2B5EF4-FFF2-40B4-BE49-F238E27FC236}">
                <a16:creationId xmlns:a16="http://schemas.microsoft.com/office/drawing/2014/main" id="{A6CDDCF9-3A28-6247-90BE-098E825F1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4082" y="5552166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5" name="Text Placeholder 21" descr="Viernes - vientinueve de abril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2416" y="5552165"/>
            <a:ext cx="1600200" cy="123740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Semenal</a:t>
            </a:r>
            <a:r>
              <a:rPr lang="en-US" dirty="0"/>
              <a:t> – Abril 2022</a:t>
            </a:r>
          </a:p>
        </p:txBody>
      </p:sp>
      <p:pic>
        <p:nvPicPr>
          <p:cNvPr id="5" name="Weekly Layout" descr="Feed Your Creativity - April 2022 Weekly Menu Calendar - Spanish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School Name Placeholder" descr="Este es el calendario de menú de nuestro distrito escolar para el mes de abril, 2022.">
            <a:extLst>
              <a:ext uri="{FF2B5EF4-FFF2-40B4-BE49-F238E27FC236}">
                <a16:creationId xmlns:a16="http://schemas.microsoft.com/office/drawing/2014/main" id="{37500FEE-65DE-DD41-81BE-E6E950BB79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3" name="Date Placeholder" descr="Semana de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05000" y="1370076"/>
            <a:ext cx="1976828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2" name="Announcement Placeholder" descr="Anuncio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3228" y="762001"/>
            <a:ext cx="6176572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Monday" descr="Lunes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" name="Tuesday" descr="Martese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Wednesday" descr="Miercoles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4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Thursday" descr="Jueves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2286000"/>
            <a:ext cx="1562100" cy="3429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Friday" descr="Viernes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2282952"/>
            <a:ext cx="1562100" cy="2974848"/>
          </a:xfrm>
        </p:spPr>
        <p:txBody>
          <a:bodyPr>
            <a:noAutofit/>
          </a:bodyPr>
          <a:lstStyle>
            <a:lvl1pPr marL="0" marR="0" indent="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Abril 2022</a:t>
            </a:r>
          </a:p>
        </p:txBody>
      </p:sp>
      <p:pic>
        <p:nvPicPr>
          <p:cNvPr id="7" name="Daily Layout" descr="Feed Your Creativity - April 2022 Daily Menu Calendar - Spanish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School Name Placeholder" descr="Este es el calendario de menú de nuestro distrito escolar para el mes de abril, 2022.">
            <a:extLst>
              <a:ext uri="{FF2B5EF4-FFF2-40B4-BE49-F238E27FC236}">
                <a16:creationId xmlns:a16="http://schemas.microsoft.com/office/drawing/2014/main" id="{25571AD8-031D-7743-8D89-34D56D5147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0" name="Date Placeholder" descr="Feche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2800" y="609600"/>
            <a:ext cx="6017614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Announcement Placeholder" descr="Anuncio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2133600"/>
            <a:ext cx="3276600" cy="2438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Daily Menu Placeholder" descr="Menú del día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>
            <a:extLst>
              <a:ext uri="{FF2B5EF4-FFF2-40B4-BE49-F238E27FC236}">
                <a16:creationId xmlns:a16="http://schemas.microsoft.com/office/drawing/2014/main" id="{89A90622-7212-0945-8A3B-778575F1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”Feed Your Creativity” Monthly</a:t>
            </a:r>
            <a:r>
              <a:rPr lang="en-US" baseline="0" dirty="0"/>
              <a:t> Menu Calendars – </a:t>
            </a:r>
            <a:r>
              <a:rPr lang="en-US" dirty="0"/>
              <a:t>April</a:t>
            </a:r>
            <a:r>
              <a:rPr lang="en-US" baseline="0" dirty="0"/>
              <a:t> 2022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EF0426E-CE85-4B4C-B311-AF3A5FD7C6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F589E6A-1A3C-7C45-8E0E-74B4F57A17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0C05DD2-4734-694A-AD82-65CBA7392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1ED612D-E274-4A4E-AC06-26BE24A4AB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3E3430F-6FE3-124B-87FA-29EC329A4A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1F6DE59-90EF-D04E-8AC8-6A1D7A4B17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26A72A-6F13-0448-9A25-60C191EAB1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5FFC249-7A81-7943-89A7-8EA6D0B32D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23388AF-FFB3-5F4C-B388-D29F90F160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70F8C87-6693-644D-83D8-9D1E0AF871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F4311FC-21BE-3842-A9CF-0FA4F68BF3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98707F6-2719-8142-9B08-49F7E9D34D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96FAD9F-560F-0949-BE93-018B876F95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E303066-323D-1C4E-B71A-D8F5ED05D8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796BB09-B132-B142-8398-60B42157F1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B4C377-F71B-F246-9020-2C01EFD995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4AA370C-7003-EB40-9A7F-D8DF3E68E2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63F85B8-BB4F-1849-A842-0A571E5F96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E69D01C-BCB6-6A43-A4CA-6097D4ACE8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02D6F38-DD38-3840-AF7E-2AD250B4F6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B830A-AC49-0F4E-ACBB-B63C3A5EB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01B2FE2-DA61-154C-87FB-D69AE2155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AD5C6E7-3F13-0D4F-8E40-36575C815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6F99CA2-356C-424E-A0A3-9AB58C0F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”Feed Your Creativity” Weekly</a:t>
            </a:r>
            <a:r>
              <a:rPr lang="en-US" baseline="0" dirty="0"/>
              <a:t> Menu Calendars – </a:t>
            </a:r>
            <a:r>
              <a:rPr lang="en-US" dirty="0"/>
              <a:t>April 2022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1B6EEB-7CD0-CA49-9DA5-C7A41F962A9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AF4898-285F-4F47-B757-4AFA58FE39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630A8-5C0E-B84E-AE3E-0561F24BAC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B6A19-5F3F-3046-9F07-40E4B6261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B138A-1E56-B541-A16A-25005CC9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BF8D1-E355-884E-B7FF-C7763FDB3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F23E0-8B79-E748-83DB-12C7961AE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66A0-AD2B-3541-802C-4BCBF7A993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FE9BA-15EA-7A4C-B98B-5B9E5258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”Feed Your Creativity” Daily</a:t>
            </a:r>
            <a:r>
              <a:rPr lang="en-US" baseline="0" dirty="0"/>
              <a:t> Menu Calendars – </a:t>
            </a:r>
            <a:r>
              <a:rPr lang="en-US" dirty="0"/>
              <a:t>April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FD363-48A6-2742-AB1A-D4E9DA38F3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9599C-9158-FB40-94AE-46C9EC07D9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3991-29FF-7C45-8F2D-93AAC48F3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B12E9-27C3-4643-96B0-D77F3DBBC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6E85-AEF2-2C43-8C48-9AFC37D1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Abril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7070-E4A1-804A-95EC-61E548CD04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67CB5-94AD-424B-8725-9D081ADD3A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92C6B-1354-0044-8DC4-DD339A5C9A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C55BC5-659E-9149-A3F6-E188E7491F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656C8-AE2C-7D4F-9647-9F2948CEB2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BA3AA0-92BA-6241-80EC-3096EA0EC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D7D21A-E97E-C742-87A5-7B08DF5EF2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A453AC-2D14-1B48-820B-57AD5EFAAC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5807B4-CDE9-1740-9A98-2DA8CA8B00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D8728F-6872-7C4A-BADE-177CCB00A8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72E7BB-A9A1-D248-9696-FA60C30A27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D9F2C5-0336-5143-AAC4-409A4F4DC5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9651DC-58C8-F24A-8456-79CF33125C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E60D86-95DC-D646-A54A-8BD329E962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1AE655-DA7A-8B4A-A1C5-20D6A2BE6E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AB5202-09EC-4F46-BD54-5A7EEBE7CC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8EBB33-8BDE-4D4C-BCF2-DE7BE60ADC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31A7AE-FE06-B042-BDDE-BCA0DD2795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ACE14-D8EC-AE44-B8E7-189AE28DF7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FE373E-3A2F-9D49-9B3F-603A2F9F07F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466473-9015-2E4E-B8DD-65079949E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190B2E-7407-4B49-BC45-72918A698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D559D7-CC97-8345-9998-66270A6BC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E2AB-CA75-7948-81B8-2EDE72C4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Semanal</a:t>
            </a:r>
            <a:r>
              <a:rPr lang="en-US" dirty="0"/>
              <a:t> – Abril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2C42A-32CD-E942-8334-CA916AA191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F2764-8D74-6F49-8A4C-284E5FE802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A64C5-380E-EA42-B083-1EBDC99CC1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58C974-6846-F046-8064-956D7AA8C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463F96-E2AB-BC49-B7BA-5278D3FAEF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0FA202-2157-F24A-B345-B0A7548C6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BD4272-7E6B-9547-B924-CF3360494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792B6-0725-F048-B845-D0750E1F39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661B-6E76-974A-9F69-5D9C6B80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Abril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FBB03-471C-4341-9D0D-0B132D9FFF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C6E26-2131-1940-A3B9-DFD00FD6F7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6AB55-8BFD-BA43-BDF3-483C972E7C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A231BD-B2E8-BE4E-89E6-4B10FF5ABE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72</Words>
  <Application>Microsoft Office PowerPoint</Application>
  <PresentationFormat>Custom</PresentationFormat>
  <Paragraphs>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”Feed Your Creativity” Monthly Menu Calendars – April 2022</vt:lpstr>
      <vt:lpstr>”Feed Your Creativity” Weekly Menu Calendars – April 2022</vt:lpstr>
      <vt:lpstr>”Feed Your Creativity” Daily Menu Calendars – April 2022</vt:lpstr>
      <vt:lpstr>“Alimenta Tu Creatividad” Calendario de Menú Mensual – Abril 2022</vt:lpstr>
      <vt:lpstr>“Alimenta Tu Creatividad” Calendario de Menú Semanal – Abril 2022</vt:lpstr>
      <vt:lpstr>“Alimenta Tu Creatividad” Calendario de Menú Diario – Abril 2022</vt:lpstr>
    </vt:vector>
  </TitlesOfParts>
  <Company>Texas Department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Eli George</cp:lastModifiedBy>
  <cp:revision>47</cp:revision>
  <dcterms:created xsi:type="dcterms:W3CDTF">2019-02-12T20:58:48Z</dcterms:created>
  <dcterms:modified xsi:type="dcterms:W3CDTF">2021-08-13T19:02:18Z</dcterms:modified>
</cp:coreProperties>
</file>