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B94D"/>
    <a:srgbClr val="036A38"/>
    <a:srgbClr val="F266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8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49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9FF8C-B06F-4E99-9FF7-B4BB17E75931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04E76-542C-422E-8C37-7EDCF5DB7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08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17E164-1E3C-41A6-8510-D1E451116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Updated </a:t>
            </a:r>
            <a:fld id="{5F2AC186-7592-4CC1-AC6B-37912E81A459}" type="datetime1">
              <a:rPr lang="en-US" smtClean="0"/>
              <a:t>9/3/2021</a:t>
            </a:fld>
            <a:endParaRPr lang="en-US"/>
          </a:p>
          <a:p>
            <a:r>
              <a:rPr lang="en-US"/>
              <a:t>www.SquareMeals.org</a:t>
            </a:r>
            <a:endParaRPr lang="en-US" dirty="0"/>
          </a:p>
        </p:txBody>
      </p:sp>
      <p:sp>
        <p:nvSpPr>
          <p:cNvPr id="4" name="Picture Placeholder 23">
            <a:extLst>
              <a:ext uri="{FF2B5EF4-FFF2-40B4-BE49-F238E27FC236}">
                <a16:creationId xmlns:a16="http://schemas.microsoft.com/office/drawing/2014/main" id="{BA8FB413-FE9C-4D28-88AC-D6B573AA216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372108" y="4244181"/>
            <a:ext cx="1682492" cy="147149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r>
              <a:rPr lang="en-US" dirty="0"/>
              <a:t>Insert Image or ESC Logo Here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7CBF6D35-73DD-43C5-9785-1EFF1E593F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52851" y="2217484"/>
            <a:ext cx="5033826" cy="6196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600" dirty="0"/>
              <a:t>Place Text Here Place Text Here Place Text Here Place Text Here Place Text Here Place Text Here Place Text Here Place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FD18E89F-798A-4F3A-A5C6-CFD37456B7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064648" y="4244181"/>
            <a:ext cx="6029011" cy="582577"/>
          </a:xfrm>
          <a:prstGeom prst="rect">
            <a:avLst/>
          </a:prstGeom>
        </p:spPr>
        <p:txBody>
          <a:bodyPr/>
          <a:lstStyle>
            <a:lvl1pPr marL="0" marR="0" indent="0" algn="l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marR="0" indent="0" algn="l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marR="0" indent="0" algn="l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marR="0" indent="0" algn="l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marR="0" indent="0" algn="l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r>
              <a:rPr lang="en-US" sz="1600" dirty="0"/>
              <a:t>This certificate is to recognize the recipient's completion of the “Training Name Here” provided by “Trainer Name Here, if applicable”.</a:t>
            </a:r>
          </a:p>
        </p:txBody>
      </p:sp>
      <p:sp>
        <p:nvSpPr>
          <p:cNvPr id="7" name="Text Placeholder 18">
            <a:extLst>
              <a:ext uri="{FF2B5EF4-FFF2-40B4-BE49-F238E27FC236}">
                <a16:creationId xmlns:a16="http://schemas.microsoft.com/office/drawing/2014/main" id="{7EBECCF7-396F-4FD5-BC7A-9CF4D30EB0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104185" y="5297694"/>
            <a:ext cx="1682492" cy="341365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r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marR="0" indent="0" algn="r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marR="0" indent="0" algn="r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marR="0" indent="0" algn="r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marR="0" indent="0" algn="r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algn="r"/>
            <a:r>
              <a:rPr lang="en-US" sz="1600" dirty="0"/>
              <a:t>Month DD, YYYY</a:t>
            </a:r>
          </a:p>
        </p:txBody>
      </p:sp>
      <p:sp>
        <p:nvSpPr>
          <p:cNvPr id="8" name="Text Placeholder 21">
            <a:extLst>
              <a:ext uri="{FF2B5EF4-FFF2-40B4-BE49-F238E27FC236}">
                <a16:creationId xmlns:a16="http://schemas.microsoft.com/office/drawing/2014/main" id="{0D79C115-32A7-465F-824D-927608890A2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64648" y="3355266"/>
            <a:ext cx="6029011" cy="72912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ctr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1" kern="1200" dirty="0" smtClean="0">
                <a:solidFill>
                  <a:srgbClr val="7FB94D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0" marR="0" indent="0" algn="ctr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1" kern="1200" dirty="0" smtClean="0">
                <a:solidFill>
                  <a:srgbClr val="7FB94D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2pPr>
            <a:lvl3pPr marL="0" marR="0" indent="0" algn="ctr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1" kern="1200" dirty="0" smtClean="0">
                <a:solidFill>
                  <a:srgbClr val="7FB94D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3pPr>
            <a:lvl4pPr marL="0" marR="0" indent="0" algn="ctr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1" kern="1200" dirty="0" smtClean="0">
                <a:solidFill>
                  <a:srgbClr val="7FB94D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4pPr>
            <a:lvl5pPr marL="0" marR="0" indent="0" algn="ctr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4000" b="1" kern="1200" dirty="0" smtClean="0">
                <a:solidFill>
                  <a:srgbClr val="7FB94D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5pPr>
          </a:lstStyle>
          <a:p>
            <a:pPr lvl="0"/>
            <a:r>
              <a:rPr lang="en-US" dirty="0"/>
              <a:t>FIRST AND LAST NAME</a:t>
            </a:r>
          </a:p>
        </p:txBody>
      </p:sp>
    </p:spTree>
    <p:extLst>
      <p:ext uri="{BB962C8B-B14F-4D97-AF65-F5344CB8AC3E}">
        <p14:creationId xmlns:p14="http://schemas.microsoft.com/office/powerpoint/2010/main" val="3154492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2366" y="6713973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457200" rtl="0" eaLnBrk="1" latinLnBrk="0" hangingPunct="1">
              <a:defRPr lang="en-US" sz="9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/>
              <a:t>Updated </a:t>
            </a:r>
            <a:fld id="{BFBBAFA6-68CD-46B4-BA1D-0DBF39D3A99F}" type="datetime1">
              <a:rPr lang="en-US" smtClean="0"/>
              <a:t>9/3/2021</a:t>
            </a:fld>
            <a:endParaRPr lang="en-US" dirty="0"/>
          </a:p>
          <a:p>
            <a:r>
              <a:rPr lang="en-US" dirty="0"/>
              <a:t>www.SquareMeals.org</a:t>
            </a:r>
          </a:p>
        </p:txBody>
      </p:sp>
    </p:spTree>
    <p:extLst>
      <p:ext uri="{BB962C8B-B14F-4D97-AF65-F5344CB8AC3E}">
        <p14:creationId xmlns:p14="http://schemas.microsoft.com/office/powerpoint/2010/main" val="150281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sldNum="0" hdr="0" ftr="0"/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357B1412-FEF9-4B90-936D-737CD6EA313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8" t="2613" r="37021" b="3268"/>
          <a:stretch/>
        </p:blipFill>
        <p:spPr>
          <a:xfrm>
            <a:off x="275771" y="203200"/>
            <a:ext cx="9448800" cy="73152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CCDC233-A375-479A-B79B-E205A7964942}"/>
              </a:ext>
            </a:extLst>
          </p:cNvPr>
          <p:cNvSpPr/>
          <p:nvPr/>
        </p:nvSpPr>
        <p:spPr>
          <a:xfrm>
            <a:off x="697117" y="580571"/>
            <a:ext cx="8664597" cy="66112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F45B83D4-D16C-43DD-A408-583DAA3D70B3}"/>
              </a:ext>
            </a:extLst>
          </p:cNvPr>
          <p:cNvSpPr txBox="1">
            <a:spLocks/>
          </p:cNvSpPr>
          <p:nvPr/>
        </p:nvSpPr>
        <p:spPr>
          <a:xfrm>
            <a:off x="4604094" y="941781"/>
            <a:ext cx="3068459" cy="277419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0" marR="0" indent="0" algn="l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srgbClr val="7FB94D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TEXAS DEPARTMENT OF AGRICULTURE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4CF45BA-B5B8-41B7-8036-2E125CA9E895}"/>
              </a:ext>
            </a:extLst>
          </p:cNvPr>
          <p:cNvCxnSpPr/>
          <p:nvPr/>
        </p:nvCxnSpPr>
        <p:spPr>
          <a:xfrm>
            <a:off x="5870750" y="5602019"/>
            <a:ext cx="281605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9779225E-660A-46E5-8522-D66F1F9CC7EB}"/>
              </a:ext>
            </a:extLst>
          </p:cNvPr>
          <p:cNvSpPr txBox="1">
            <a:spLocks/>
          </p:cNvSpPr>
          <p:nvPr/>
        </p:nvSpPr>
        <p:spPr>
          <a:xfrm>
            <a:off x="7977353" y="5647076"/>
            <a:ext cx="826258" cy="269544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100584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DATE</a:t>
            </a:r>
            <a:endParaRPr lang="en-US" sz="160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DB91ADF-FB90-4E35-AC52-791F6026969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52851" y="2362335"/>
            <a:ext cx="5033826" cy="619619"/>
          </a:xfrm>
        </p:spPr>
        <p:txBody>
          <a:bodyPr>
            <a:normAutofit fontScale="85000" lnSpcReduction="20000"/>
          </a:bodyPr>
          <a:lstStyle/>
          <a:p>
            <a:r>
              <a:rPr lang="en-US" sz="18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The Texas Department of Agriculture would like to congratulate you for receiving the Fresh Fruit and Vegetable </a:t>
            </a:r>
            <a:r>
              <a:rPr lang="en-US" sz="1800" b="1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Pear-</a:t>
            </a:r>
            <a:r>
              <a:rPr lang="en-US" sz="1800" b="1" dirty="0" err="1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fection</a:t>
            </a:r>
            <a:r>
              <a:rPr lang="en-US" sz="1800" b="1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 Award </a:t>
            </a:r>
            <a:r>
              <a:rPr lang="en-US" sz="1800" dirty="0">
                <a:solidFill>
                  <a:srgbClr val="333333"/>
                </a:solidFill>
                <a:effectLst/>
                <a:ea typeface="Times New Roman" panose="02020603050405020304" pitchFamily="18" charset="0"/>
              </a:rPr>
              <a:t>for the 2020-21 school year</a:t>
            </a:r>
            <a:r>
              <a:rPr lang="en-US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D6F7FED6-7D30-4293-818C-17D2D91E975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Palatino Linotype" panose="02040502050505030304" pitchFamily="18" charset="0"/>
              </a:rPr>
              <a:t>Thank you for exceeding the challenge parameters by serving Texas products, providing agricultural education, and sharing your stories on social media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Palatino Linotype" panose="02040502050505030304" pitchFamily="18" charset="0"/>
              </a:rPr>
              <a:t>. </a:t>
            </a:r>
            <a:endParaRPr lang="en-US" sz="1800" dirty="0">
              <a:solidFill>
                <a:srgbClr val="000000"/>
              </a:solidFill>
              <a:effectLst/>
              <a:latin typeface="Palatino Linotype" panose="02040502050505030304" pitchFamily="18" charset="0"/>
              <a:ea typeface="Calibri" panose="020F0502020204030204" pitchFamily="34" charset="0"/>
              <a:cs typeface="Palatino Linotype" panose="02040502050505030304" pitchFamily="18" charset="0"/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2428596-A058-4E07-BEEB-F7044530CA2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812C221-6BBA-4195-9DF0-EC995EEA91C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Date Placeholder 19">
            <a:extLst>
              <a:ext uri="{FF2B5EF4-FFF2-40B4-BE49-F238E27FC236}">
                <a16:creationId xmlns:a16="http://schemas.microsoft.com/office/drawing/2014/main" id="{635EE461-D5D6-47C5-B390-02CADBBC8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Updated </a:t>
            </a:r>
            <a:fld id="{9E2DBAC4-4183-43F0-B7D6-3DC8D46059BD}" type="datetime1">
              <a:rPr lang="en-US" smtClean="0"/>
              <a:t>9/3/2021</a:t>
            </a:fld>
            <a:endParaRPr lang="en-US"/>
          </a:p>
          <a:p>
            <a:r>
              <a:rPr lang="en-US"/>
              <a:t>www.SquareMeals.org</a:t>
            </a:r>
            <a:endParaRPr lang="en-US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5E6E47F-C0EE-4813-99A0-BBF07CB3EB83}"/>
              </a:ext>
            </a:extLst>
          </p:cNvPr>
          <p:cNvGrpSpPr/>
          <p:nvPr/>
        </p:nvGrpSpPr>
        <p:grpSpPr>
          <a:xfrm>
            <a:off x="593579" y="506994"/>
            <a:ext cx="8871242" cy="6781046"/>
            <a:chOff x="593579" y="506994"/>
            <a:chExt cx="8871242" cy="6781046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84500B4-457B-4F01-88BE-9DC0AE8C1349}"/>
                </a:ext>
              </a:extLst>
            </p:cNvPr>
            <p:cNvSpPr/>
            <p:nvPr/>
          </p:nvSpPr>
          <p:spPr>
            <a:xfrm>
              <a:off x="593579" y="506994"/>
              <a:ext cx="8871242" cy="6781046"/>
            </a:xfrm>
            <a:prstGeom prst="rect">
              <a:avLst/>
            </a:prstGeom>
            <a:noFill/>
            <a:ln w="571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F82CC8A-D805-4CB4-8AF2-37F6CE31DA47}"/>
                </a:ext>
              </a:extLst>
            </p:cNvPr>
            <p:cNvSpPr/>
            <p:nvPr/>
          </p:nvSpPr>
          <p:spPr>
            <a:xfrm>
              <a:off x="677920" y="580571"/>
              <a:ext cx="8693411" cy="6611258"/>
            </a:xfrm>
            <a:prstGeom prst="rect">
              <a:avLst/>
            </a:prstGeom>
            <a:noFill/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0D51E30-19B8-4B13-A31E-E54777724534}"/>
              </a:ext>
            </a:extLst>
          </p:cNvPr>
          <p:cNvCxnSpPr/>
          <p:nvPr/>
        </p:nvCxnSpPr>
        <p:spPr>
          <a:xfrm>
            <a:off x="3064648" y="1041057"/>
            <a:ext cx="1398710" cy="0"/>
          </a:xfrm>
          <a:prstGeom prst="line">
            <a:avLst/>
          </a:prstGeom>
          <a:ln w="19050">
            <a:solidFill>
              <a:srgbClr val="036A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9D208A9-A939-4A47-A9F4-2A89DF084F8F}"/>
              </a:ext>
            </a:extLst>
          </p:cNvPr>
          <p:cNvCxnSpPr>
            <a:cxnSpLocks/>
          </p:cNvCxnSpPr>
          <p:nvPr/>
        </p:nvCxnSpPr>
        <p:spPr>
          <a:xfrm>
            <a:off x="7767560" y="1041057"/>
            <a:ext cx="840776" cy="0"/>
          </a:xfrm>
          <a:prstGeom prst="line">
            <a:avLst/>
          </a:prstGeom>
          <a:ln w="19050">
            <a:solidFill>
              <a:srgbClr val="036A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DD697D7-C38C-4D33-8951-2101DC61AC07}"/>
              </a:ext>
            </a:extLst>
          </p:cNvPr>
          <p:cNvCxnSpPr>
            <a:cxnSpLocks/>
          </p:cNvCxnSpPr>
          <p:nvPr/>
        </p:nvCxnSpPr>
        <p:spPr>
          <a:xfrm>
            <a:off x="2945444" y="2989406"/>
            <a:ext cx="5662892" cy="0"/>
          </a:xfrm>
          <a:prstGeom prst="line">
            <a:avLst/>
          </a:prstGeom>
          <a:ln w="19050">
            <a:solidFill>
              <a:srgbClr val="036A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F282683-27F8-4EFC-850E-CAC3BFE4A97B}"/>
              </a:ext>
            </a:extLst>
          </p:cNvPr>
          <p:cNvGrpSpPr/>
          <p:nvPr/>
        </p:nvGrpSpPr>
        <p:grpSpPr>
          <a:xfrm>
            <a:off x="1426620" y="481342"/>
            <a:ext cx="1615445" cy="3312445"/>
            <a:chOff x="1449203" y="481342"/>
            <a:chExt cx="1615445" cy="3312445"/>
          </a:xfrm>
          <a:solidFill>
            <a:srgbClr val="036A38"/>
          </a:solidFill>
        </p:grpSpPr>
        <p:sp>
          <p:nvSpPr>
            <p:cNvPr id="32" name="Arrow: Chevron 31">
              <a:extLst>
                <a:ext uri="{FF2B5EF4-FFF2-40B4-BE49-F238E27FC236}">
                  <a16:creationId xmlns:a16="http://schemas.microsoft.com/office/drawing/2014/main" id="{F9C98DB1-C216-499B-A227-ADD653F3DC8B}"/>
                </a:ext>
              </a:extLst>
            </p:cNvPr>
            <p:cNvSpPr/>
            <p:nvPr/>
          </p:nvSpPr>
          <p:spPr>
            <a:xfrm rot="16200000">
              <a:off x="1591303" y="2320441"/>
              <a:ext cx="1331246" cy="1615445"/>
            </a:xfrm>
            <a:prstGeom prst="chevron">
              <a:avLst/>
            </a:prstGeom>
            <a:grpFill/>
            <a:ln>
              <a:solidFill>
                <a:srgbClr val="036A3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0CAB5E9-D8C7-494E-AD77-692F4DA7A10D}"/>
                </a:ext>
              </a:extLst>
            </p:cNvPr>
            <p:cNvSpPr/>
            <p:nvPr/>
          </p:nvSpPr>
          <p:spPr>
            <a:xfrm>
              <a:off x="1449634" y="481342"/>
              <a:ext cx="1614584" cy="2643562"/>
            </a:xfrm>
            <a:prstGeom prst="rect">
              <a:avLst/>
            </a:prstGeom>
            <a:grpFill/>
            <a:ln>
              <a:solidFill>
                <a:srgbClr val="036A3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6" name="Picture 35">
            <a:extLst>
              <a:ext uri="{FF2B5EF4-FFF2-40B4-BE49-F238E27FC236}">
                <a16:creationId xmlns:a16="http://schemas.microsoft.com/office/drawing/2014/main" id="{B5134AC4-0E21-4E47-8A1F-70E3A285FB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277" y="5787227"/>
            <a:ext cx="625118" cy="947216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B56CED10-AC20-450F-B48C-C407ABAEFA79}"/>
              </a:ext>
            </a:extLst>
          </p:cNvPr>
          <p:cNvSpPr txBox="1"/>
          <p:nvPr/>
        </p:nvSpPr>
        <p:spPr>
          <a:xfrm>
            <a:off x="2552442" y="6391154"/>
            <a:ext cx="5016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Fraud Hotline: 1-866-5-FRAUD-4 or 1-866-537-2834 | P.O. Box 12847 | Austin, TX 78711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Toll Free: (877) TEX-MEAL | For the hearing impaired: (800) 735-2989 (TTY)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176A8E2-02A9-4C87-88E4-F542792AB444}"/>
              </a:ext>
            </a:extLst>
          </p:cNvPr>
          <p:cNvSpPr txBox="1"/>
          <p:nvPr/>
        </p:nvSpPr>
        <p:spPr>
          <a:xfrm>
            <a:off x="3361742" y="6734964"/>
            <a:ext cx="3692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product was funded by USDA.</a:t>
            </a:r>
          </a:p>
          <a:p>
            <a:pPr lvl="0" algn="ctr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institution is an equal opportunity provider.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87B8652-893B-43C0-BC05-A71F534F2311}"/>
              </a:ext>
            </a:extLst>
          </p:cNvPr>
          <p:cNvSpPr txBox="1"/>
          <p:nvPr/>
        </p:nvSpPr>
        <p:spPr>
          <a:xfrm>
            <a:off x="786921" y="6728522"/>
            <a:ext cx="2233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 and Nutrition Division </a:t>
            </a:r>
          </a:p>
          <a:p>
            <a:pPr lvl="0"/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Fresh Fruit and Vegetable Program</a:t>
            </a:r>
          </a:p>
        </p:txBody>
      </p:sp>
      <p:pic>
        <p:nvPicPr>
          <p:cNvPr id="40" name="Picture 39" descr="Icon&#10;&#10;Description automatically generated">
            <a:extLst>
              <a:ext uri="{FF2B5EF4-FFF2-40B4-BE49-F238E27FC236}">
                <a16:creationId xmlns:a16="http://schemas.microsoft.com/office/drawing/2014/main" id="{9C00AA1C-FFBF-444C-9044-95F6E8329B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8808" y="6082622"/>
            <a:ext cx="651833" cy="633125"/>
          </a:xfrm>
          <a:prstGeom prst="rect">
            <a:avLst/>
          </a:prstGeom>
        </p:spPr>
      </p:pic>
      <p:pic>
        <p:nvPicPr>
          <p:cNvPr id="41" name="Picture 40" descr="A picture containing text&#10;&#10;Description automatically generated">
            <a:extLst>
              <a:ext uri="{FF2B5EF4-FFF2-40B4-BE49-F238E27FC236}">
                <a16:creationId xmlns:a16="http://schemas.microsoft.com/office/drawing/2014/main" id="{13DFE063-186D-4839-A29B-B306E1B784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767" y="5152118"/>
            <a:ext cx="3918857" cy="1262874"/>
          </a:xfrm>
          <a:prstGeom prst="rect">
            <a:avLst/>
          </a:prstGeom>
        </p:spPr>
      </p:pic>
      <p:sp>
        <p:nvSpPr>
          <p:cNvPr id="42" name="Star: 5 Points 41">
            <a:extLst>
              <a:ext uri="{FF2B5EF4-FFF2-40B4-BE49-F238E27FC236}">
                <a16:creationId xmlns:a16="http://schemas.microsoft.com/office/drawing/2014/main" id="{5599D0CD-1759-4648-97A2-52AC7D3ABBAA}"/>
              </a:ext>
            </a:extLst>
          </p:cNvPr>
          <p:cNvSpPr/>
          <p:nvPr/>
        </p:nvSpPr>
        <p:spPr>
          <a:xfrm>
            <a:off x="4337019" y="849913"/>
            <a:ext cx="317808" cy="298405"/>
          </a:xfrm>
          <a:prstGeom prst="star5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tar: 5 Points 42">
            <a:extLst>
              <a:ext uri="{FF2B5EF4-FFF2-40B4-BE49-F238E27FC236}">
                <a16:creationId xmlns:a16="http://schemas.microsoft.com/office/drawing/2014/main" id="{EC0F7B2F-7402-496D-B979-F49A660CEC5E}"/>
              </a:ext>
            </a:extLst>
          </p:cNvPr>
          <p:cNvSpPr/>
          <p:nvPr/>
        </p:nvSpPr>
        <p:spPr>
          <a:xfrm>
            <a:off x="7608656" y="852335"/>
            <a:ext cx="317808" cy="298405"/>
          </a:xfrm>
          <a:prstGeom prst="star5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A32D569-8630-4E20-BE25-2BA1B6EF1ACA}"/>
              </a:ext>
            </a:extLst>
          </p:cNvPr>
          <p:cNvSpPr txBox="1"/>
          <p:nvPr/>
        </p:nvSpPr>
        <p:spPr>
          <a:xfrm>
            <a:off x="3270297" y="1195407"/>
            <a:ext cx="59208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36A38"/>
                </a:solidFill>
                <a:latin typeface="Bauhaus 93" panose="04030905020B02020C02" pitchFamily="82" charset="0"/>
              </a:rPr>
              <a:t>PEAR-FECTION PILOT AWARD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7D34B748-C659-4009-BB4F-67F851B00AD8}"/>
              </a:ext>
            </a:extLst>
          </p:cNvPr>
          <p:cNvGrpSpPr/>
          <p:nvPr/>
        </p:nvGrpSpPr>
        <p:grpSpPr>
          <a:xfrm>
            <a:off x="1207624" y="709255"/>
            <a:ext cx="2054728" cy="2282335"/>
            <a:chOff x="1238230" y="627947"/>
            <a:chExt cx="2054728" cy="2282335"/>
          </a:xfrm>
        </p:grpSpPr>
        <p:pic>
          <p:nvPicPr>
            <p:cNvPr id="54" name="Picture 53" descr="Shape, icon&#10;&#10;Description automatically generated">
              <a:extLst>
                <a:ext uri="{FF2B5EF4-FFF2-40B4-BE49-F238E27FC236}">
                  <a16:creationId xmlns:a16="http://schemas.microsoft.com/office/drawing/2014/main" id="{4297BE70-D5A5-4049-B46F-CB041C3F2A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8663"/>
            <a:stretch/>
          </p:blipFill>
          <p:spPr>
            <a:xfrm>
              <a:off x="1238484" y="627947"/>
              <a:ext cx="2054474" cy="1162923"/>
            </a:xfrm>
            <a:prstGeom prst="rect">
              <a:avLst/>
            </a:prstGeom>
          </p:spPr>
        </p:pic>
        <p:pic>
          <p:nvPicPr>
            <p:cNvPr id="55" name="Picture 54" descr="Shape, icon&#10;&#10;Description automatically generated">
              <a:extLst>
                <a:ext uri="{FF2B5EF4-FFF2-40B4-BE49-F238E27FC236}">
                  <a16:creationId xmlns:a16="http://schemas.microsoft.com/office/drawing/2014/main" id="{C559EB52-4EF3-43E4-BC1A-723989B388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8663"/>
            <a:stretch/>
          </p:blipFill>
          <p:spPr>
            <a:xfrm rot="10800000">
              <a:off x="1238230" y="1747359"/>
              <a:ext cx="2054474" cy="1162923"/>
            </a:xfrm>
            <a:prstGeom prst="rect">
              <a:avLst/>
            </a:prstGeom>
          </p:spPr>
        </p:pic>
      </p:grpSp>
      <p:pic>
        <p:nvPicPr>
          <p:cNvPr id="58" name="Picture 57" descr="Icon&#10;&#10;Description automatically generated">
            <a:extLst>
              <a:ext uri="{FF2B5EF4-FFF2-40B4-BE49-F238E27FC236}">
                <a16:creationId xmlns:a16="http://schemas.microsoft.com/office/drawing/2014/main" id="{81BFD749-7F9D-47D8-A2E8-5415A53C62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01" y="1414370"/>
            <a:ext cx="1707684" cy="93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45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</TotalTime>
  <Words>126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Bauhaus 93</vt:lpstr>
      <vt:lpstr>Calibri</vt:lpstr>
      <vt:lpstr>Cambria</vt:lpstr>
      <vt:lpstr>Palatino Linotype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 Chaumont</dc:creator>
  <cp:lastModifiedBy>Michael Mosley</cp:lastModifiedBy>
  <cp:revision>17</cp:revision>
  <dcterms:created xsi:type="dcterms:W3CDTF">2019-09-11T13:42:44Z</dcterms:created>
  <dcterms:modified xsi:type="dcterms:W3CDTF">2021-09-03T14:48:21Z</dcterms:modified>
</cp:coreProperties>
</file>