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8" r:id="rId5"/>
    <p:sldId id="259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C5B7C-FD69-FC26-DB9B-BF6F30ABBBD5}" v="11" dt="2025-07-09T21:02:38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72"/>
  </p:normalViewPr>
  <p:slideViewPr>
    <p:cSldViewPr snapToGrid="0">
      <p:cViewPr>
        <p:scale>
          <a:sx n="99" d="100"/>
          <a:sy n="99" d="100"/>
        </p:scale>
        <p:origin x="1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25B617-FB0A-A07D-439E-B404DC68BB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F3CD-9CE3-98C5-EA5D-7C23D645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56A11-DF02-BDA0-E9C6-3B8FBE787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D6FF-7AAB-D5F1-B1A3-0878754C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B1D4-55B7-45F3-2EA5-41CD0D8B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4B360-BC24-6BDE-54B7-CC1EED5E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3E790-7687-0D91-0686-B808C7A2C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E58C1-C62C-3C57-EF41-A6E4DB940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80F0-8E76-7A8C-0225-E76872D5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BB2A-2303-ADE0-3E6B-9ECE39A4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E54B-4A78-7F2E-C614-3C22ED8F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254B02-8314-2AA2-E6D1-31F0B35D7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F6BD-06BE-8906-2DEA-2502B01A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4DA9F-B641-1BB3-C6D1-7A307F9A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2656-265F-4A5D-08EA-3D2FC56D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D9614-70B9-845B-EFE2-58A556CE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C2281-4C68-FE2B-A564-63A84F3C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2DD1-C56E-E991-0A97-27B9DC1B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13A4-1311-3705-EB1D-23FAC3809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9C258-B9ED-96F7-8C62-6CDD53CE2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B7E0-BFE8-C164-88E4-7B36E5F8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A0798-DF8C-E501-ECA6-8A56A730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51356-6469-2820-EB57-0ACC84A1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FC98-2986-9ABC-0827-62CDD8DC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7EBFF-64D7-D54A-1BCE-C975127AC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CAC17-0E4A-1B23-609C-1022B96E5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C05BC-431E-9B8E-47CC-88AA70E64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B7AF7-C5F4-2BAD-C404-90C86281B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83225-0BF1-22E8-4BA5-A62A17B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D8F94-393C-1C78-F422-CD7B0C86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B6316-FD6B-DD4D-13FD-CFA7338C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8420-CED8-657D-CCF6-275ECBD8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2105D-0FE3-BEDB-E10E-E7F2AA8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0C1F-2A1E-47EF-FA90-EC487A7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3172F-C740-B87C-3C8F-8E41BCC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46E45-0A2A-9ECF-BAA7-C093A236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378E6-1BF4-7733-473B-4990C5E9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5875-791B-A610-3CF4-A170B93B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D01B-DF4E-949E-248E-771E351B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92D6-AEA1-8D4F-ECA4-A05B52AE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BABC-5973-965A-EE15-07CC739EA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DFD6C-A31D-050F-41C1-823127BA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D2BD7-8D87-8C3D-7734-B86132C7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E7681-AACE-C19A-C127-58C2DE28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2DF0-99A6-7948-7AEA-6195CD09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B8D34-7B4A-9BD4-730F-371354D8E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EAE0F-74D4-6C01-8E8E-32A5FCAF2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E0506-91F6-16D8-74A7-DFEF8CF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A159DF31-E478-324D-B7C2-3FE7E234C0D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1B25-B117-5155-C49E-77F06B68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CCEFB-B1AA-A809-107C-56C08D3E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36B39042-E614-6F42-B423-FD2682F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84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2505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ecbd31-f4b1-4d2c-93c1-aa6974acdf5f" xsi:nil="true"/>
    <lcf76f155ced4ddcb4097134ff3c332f xmlns="74fa23a8-0018-4b3a-a710-92c6b830af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50543899F834199CA8645852820B7" ma:contentTypeVersion="12" ma:contentTypeDescription="Create a new document." ma:contentTypeScope="" ma:versionID="b88bcfee9ab8504f79ca8b4699714f19">
  <xsd:schema xmlns:xsd="http://www.w3.org/2001/XMLSchema" xmlns:xs="http://www.w3.org/2001/XMLSchema" xmlns:p="http://schemas.microsoft.com/office/2006/metadata/properties" xmlns:ns2="74fa23a8-0018-4b3a-a710-92c6b830aff9" xmlns:ns3="7cecbd31-f4b1-4d2c-93c1-aa6974acdf5f" targetNamespace="http://schemas.microsoft.com/office/2006/metadata/properties" ma:root="true" ma:fieldsID="dc578e0874ad7a96d04d719a34616c81" ns2:_="" ns3:_="">
    <xsd:import namespace="74fa23a8-0018-4b3a-a710-92c6b830aff9"/>
    <xsd:import namespace="7cecbd31-f4b1-4d2c-93c1-aa6974acd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a23a8-0018-4b3a-a710-92c6b830a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879c0f-964c-456d-8ee4-6ba33605d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cbd31-f4b1-4d2c-93c1-aa6974acdf5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322303-c402-47f6-a478-94b308a9a2d6}" ma:internalName="TaxCatchAll" ma:showField="CatchAllData" ma:web="7cecbd31-f4b1-4d2c-93c1-aa6974acd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53DD5-531C-4170-8F4F-ECAB158D4D2D}">
  <ds:schemaRefs>
    <ds:schemaRef ds:uri="http://schemas.microsoft.com/office/2006/metadata/properties"/>
    <ds:schemaRef ds:uri="http://schemas.microsoft.com/office/infopath/2007/PartnerControls"/>
    <ds:schemaRef ds:uri="18d576c9-0273-4529-b93c-9e191bfb21ff"/>
    <ds:schemaRef ds:uri="b97a4ba4-051b-48d4-b98e-5d39a81d1009"/>
    <ds:schemaRef ds:uri="7cecbd31-f4b1-4d2c-93c1-aa6974acdf5f"/>
    <ds:schemaRef ds:uri="74fa23a8-0018-4b3a-a710-92c6b830aff9"/>
  </ds:schemaRefs>
</ds:datastoreItem>
</file>

<file path=customXml/itemProps2.xml><?xml version="1.0" encoding="utf-8"?>
<ds:datastoreItem xmlns:ds="http://schemas.openxmlformats.org/officeDocument/2006/customXml" ds:itemID="{52796CDE-EB3C-424A-9B89-C86C35DED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E825A1-BC3D-4BB6-805A-EBC22B300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a23a8-0018-4b3a-a710-92c6b830aff9"/>
    <ds:schemaRef ds:uri="7cecbd31-f4b1-4d2c-93c1-aa6974acd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Ahloy</dc:creator>
  <cp:lastModifiedBy>Peter Ahloy</cp:lastModifiedBy>
  <cp:revision>7</cp:revision>
  <dcterms:created xsi:type="dcterms:W3CDTF">2025-07-09T20:46:12Z</dcterms:created>
  <dcterms:modified xsi:type="dcterms:W3CDTF">2025-07-15T20:34:58Z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0x01010052D50543899F834199CA8645852820B7</vt:lpwstr>
  </property>
  <property fmtid="{D5CDD505-2E9C-101B-9397-08002B2CF9AE}" pid="3" name="MediaServiceImageTags">
    <vt:lpwstr/>
  </property>
  <property fmtid="{D5CDD505-2E9C-101B-9397-08002B2CF9AE}" pid="4" name="Order">
    <vt:r8>440000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