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86940-82F7-F74E-B66A-D47CD2960736}" v="11" dt="2025-07-10T14:54:0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lendar with blueberries&#10;&#10;AI-generated content may be incorrect.">
            <a:extLst>
              <a:ext uri="{FF2B5EF4-FFF2-40B4-BE49-F238E27FC236}">
                <a16:creationId xmlns:a16="http://schemas.microsoft.com/office/drawing/2014/main" id="{436DF1B0-F0CD-AA19-76AF-A19073E4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lendar with blueberries on it&#10;&#10;AI-generated content may be incorrect.">
            <a:extLst>
              <a:ext uri="{FF2B5EF4-FFF2-40B4-BE49-F238E27FC236}">
                <a16:creationId xmlns:a16="http://schemas.microsoft.com/office/drawing/2014/main" id="{491933A6-0E33-25CA-CEDA-6A59D636D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916DC04-ECA9-D046-BA46-F868D2CF0B9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16386F8F-8533-4042-BFC7-A19B1601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6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630F5-6563-7F7E-F618-960325ED9D7A}"/>
              </a:ext>
            </a:extLst>
          </p:cNvPr>
          <p:cNvSpPr txBox="1"/>
          <p:nvPr/>
        </p:nvSpPr>
        <p:spPr>
          <a:xfrm>
            <a:off x="8169442" y="4620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4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ecbd31-f4b1-4d2c-93c1-aa6974acdf5f" xsi:nil="true"/>
    <lcf76f155ced4ddcb4097134ff3c332f xmlns="74fa23a8-0018-4b3a-a710-92c6b830af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50543899F834199CA8645852820B7" ma:contentTypeVersion="12" ma:contentTypeDescription="Create a new document." ma:contentTypeScope="" ma:versionID="b88bcfee9ab8504f79ca8b4699714f19">
  <xsd:schema xmlns:xsd="http://www.w3.org/2001/XMLSchema" xmlns:xs="http://www.w3.org/2001/XMLSchema" xmlns:p="http://schemas.microsoft.com/office/2006/metadata/properties" xmlns:ns2="74fa23a8-0018-4b3a-a710-92c6b830aff9" xmlns:ns3="7cecbd31-f4b1-4d2c-93c1-aa6974acdf5f" targetNamespace="http://schemas.microsoft.com/office/2006/metadata/properties" ma:root="true" ma:fieldsID="dc578e0874ad7a96d04d719a34616c81" ns2:_="" ns3:_="">
    <xsd:import namespace="74fa23a8-0018-4b3a-a710-92c6b830aff9"/>
    <xsd:import namespace="7cecbd31-f4b1-4d2c-93c1-aa6974acd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a23a8-0018-4b3a-a710-92c6b830a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879c0f-964c-456d-8ee4-6ba33605d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cbd31-f4b1-4d2c-93c1-aa6974acdf5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322303-c402-47f6-a478-94b308a9a2d6}" ma:internalName="TaxCatchAll" ma:showField="CatchAllData" ma:web="7cecbd31-f4b1-4d2c-93c1-aa6974acd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274F55-BDC7-447D-BD7C-A3723F855575}">
  <ds:schemaRefs>
    <ds:schemaRef ds:uri="74fa23a8-0018-4b3a-a710-92c6b830aff9"/>
    <ds:schemaRef ds:uri="7cecbd31-f4b1-4d2c-93c1-aa6974acdf5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DC47B2-6C70-41F9-8707-EF43F0ED14F2}">
  <ds:schemaRefs>
    <ds:schemaRef ds:uri="74fa23a8-0018-4b3a-a710-92c6b830aff9"/>
    <ds:schemaRef ds:uri="7cecbd31-f4b1-4d2c-93c1-aa6974acd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690587-6262-49EC-A341-8D6CB82D2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Ahloy</dc:creator>
  <cp:revision>2</cp:revision>
  <dcterms:created xsi:type="dcterms:W3CDTF">2025-07-09T20:55:42Z</dcterms:created>
  <dcterms:modified xsi:type="dcterms:W3CDTF">2025-07-15T20:34:02Z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0x01010052D50543899F834199CA8645852820B7</vt:lpwstr>
  </property>
  <property fmtid="{D5CDD505-2E9C-101B-9397-08002B2CF9AE}" pid="3" name="Order">
    <vt:r8>439900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