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16"/>
  </p:notesMasterIdLst>
  <p:sldIdLst>
    <p:sldId id="374" r:id="rId2"/>
    <p:sldId id="332" r:id="rId3"/>
    <p:sldId id="372" r:id="rId4"/>
    <p:sldId id="361" r:id="rId5"/>
    <p:sldId id="362" r:id="rId6"/>
    <p:sldId id="363" r:id="rId7"/>
    <p:sldId id="364" r:id="rId8"/>
    <p:sldId id="365" r:id="rId9"/>
    <p:sldId id="366" r:id="rId10"/>
    <p:sldId id="367" r:id="rId11"/>
    <p:sldId id="368" r:id="rId12"/>
    <p:sldId id="369" r:id="rId13"/>
    <p:sldId id="370" r:id="rId14"/>
    <p:sldId id="371" r:id="rId15"/>
  </p:sldIdLst>
  <p:sldSz cx="10058400" cy="7772400"/>
  <p:notesSz cx="6950075" cy="9236075"/>
  <p:custDataLst>
    <p:tags r:id="rId17"/>
  </p:custDataLst>
  <p:defaultTextStyle>
    <a:defPPr>
      <a:defRPr lang="en-US"/>
    </a:defPPr>
    <a:lvl1pPr marL="0" algn="l" defTabSz="267684" rtl="0" eaLnBrk="1" latinLnBrk="0" hangingPunct="1">
      <a:defRPr sz="1100" kern="1200">
        <a:solidFill>
          <a:schemeClr val="tx1"/>
        </a:solidFill>
        <a:latin typeface="+mn-lt"/>
        <a:ea typeface="+mn-ea"/>
        <a:cs typeface="+mn-cs"/>
      </a:defRPr>
    </a:lvl1pPr>
    <a:lvl2pPr marL="267684" algn="l" defTabSz="267684" rtl="0" eaLnBrk="1" latinLnBrk="0" hangingPunct="1">
      <a:defRPr sz="1100" kern="1200">
        <a:solidFill>
          <a:schemeClr val="tx1"/>
        </a:solidFill>
        <a:latin typeface="+mn-lt"/>
        <a:ea typeface="+mn-ea"/>
        <a:cs typeface="+mn-cs"/>
      </a:defRPr>
    </a:lvl2pPr>
    <a:lvl3pPr marL="535365" algn="l" defTabSz="267684" rtl="0" eaLnBrk="1" latinLnBrk="0" hangingPunct="1">
      <a:defRPr sz="1100" kern="1200">
        <a:solidFill>
          <a:schemeClr val="tx1"/>
        </a:solidFill>
        <a:latin typeface="+mn-lt"/>
        <a:ea typeface="+mn-ea"/>
        <a:cs typeface="+mn-cs"/>
      </a:defRPr>
    </a:lvl3pPr>
    <a:lvl4pPr marL="803048" algn="l" defTabSz="267684" rtl="0" eaLnBrk="1" latinLnBrk="0" hangingPunct="1">
      <a:defRPr sz="1100" kern="1200">
        <a:solidFill>
          <a:schemeClr val="tx1"/>
        </a:solidFill>
        <a:latin typeface="+mn-lt"/>
        <a:ea typeface="+mn-ea"/>
        <a:cs typeface="+mn-cs"/>
      </a:defRPr>
    </a:lvl4pPr>
    <a:lvl5pPr marL="1070731" algn="l" defTabSz="267684" rtl="0" eaLnBrk="1" latinLnBrk="0" hangingPunct="1">
      <a:defRPr sz="1100" kern="1200">
        <a:solidFill>
          <a:schemeClr val="tx1"/>
        </a:solidFill>
        <a:latin typeface="+mn-lt"/>
        <a:ea typeface="+mn-ea"/>
        <a:cs typeface="+mn-cs"/>
      </a:defRPr>
    </a:lvl5pPr>
    <a:lvl6pPr marL="1338414" algn="l" defTabSz="267684" rtl="0" eaLnBrk="1" latinLnBrk="0" hangingPunct="1">
      <a:defRPr sz="1100" kern="1200">
        <a:solidFill>
          <a:schemeClr val="tx1"/>
        </a:solidFill>
        <a:latin typeface="+mn-lt"/>
        <a:ea typeface="+mn-ea"/>
        <a:cs typeface="+mn-cs"/>
      </a:defRPr>
    </a:lvl6pPr>
    <a:lvl7pPr marL="1606096" algn="l" defTabSz="267684" rtl="0" eaLnBrk="1" latinLnBrk="0" hangingPunct="1">
      <a:defRPr sz="1100" kern="1200">
        <a:solidFill>
          <a:schemeClr val="tx1"/>
        </a:solidFill>
        <a:latin typeface="+mn-lt"/>
        <a:ea typeface="+mn-ea"/>
        <a:cs typeface="+mn-cs"/>
      </a:defRPr>
    </a:lvl7pPr>
    <a:lvl8pPr marL="1873779" algn="l" defTabSz="267684" rtl="0" eaLnBrk="1" latinLnBrk="0" hangingPunct="1">
      <a:defRPr sz="1100" kern="1200">
        <a:solidFill>
          <a:schemeClr val="tx1"/>
        </a:solidFill>
        <a:latin typeface="+mn-lt"/>
        <a:ea typeface="+mn-ea"/>
        <a:cs typeface="+mn-cs"/>
      </a:defRPr>
    </a:lvl8pPr>
    <a:lvl9pPr marL="2141463" algn="l" defTabSz="267684" rtl="0" eaLnBrk="1" latinLnBrk="0" hangingPunct="1">
      <a:defRPr sz="1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09">
          <p15:clr>
            <a:srgbClr val="A4A3A4"/>
          </p15:clr>
        </p15:guide>
        <p15:guide id="4"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Carlson" initials="SC" lastIdx="60" clrIdx="0"/>
  <p:cmAuthor id="7" name="Hanneke Van Dyke" initials="HVD" lastIdx="9" clrIdx="7">
    <p:extLst>
      <p:ext uri="{19B8F6BF-5375-455C-9EA6-DF929625EA0E}">
        <p15:presenceInfo xmlns:p15="http://schemas.microsoft.com/office/powerpoint/2012/main" userId="S::HVanDyke@texasagriculture.gov::04534c0f-0ab1-46b0-8527-4283ffd6d7c9" providerId="AD"/>
      </p:ext>
    </p:extLst>
  </p:cmAuthor>
  <p:cmAuthor id="1" name="C Ferguson" initials="CF" lastIdx="53" clrIdx="1"/>
  <p:cmAuthor id="8" name="Travis Sellers" initials="TS" lastIdx="13" clrIdx="8">
    <p:extLst>
      <p:ext uri="{19B8F6BF-5375-455C-9EA6-DF929625EA0E}">
        <p15:presenceInfo xmlns:p15="http://schemas.microsoft.com/office/powerpoint/2012/main" userId="S::tsellers@texasagriculture.gov::1dd0f916-f301-413a-b5fa-e37ae7045a81" providerId="AD"/>
      </p:ext>
    </p:extLst>
  </p:cmAuthor>
  <p:cmAuthor id="2" name="Suzanne Carson" initials="SC" lastIdx="0" clrIdx="2"/>
  <p:cmAuthor id="3" name="Helen Idrozek" initials="HI" lastIdx="4" clrIdx="3"/>
  <p:cmAuthor id="4" name="Debra Hartranft" initials="DH" lastIdx="9" clrIdx="4">
    <p:extLst>
      <p:ext uri="{19B8F6BF-5375-455C-9EA6-DF929625EA0E}">
        <p15:presenceInfo xmlns:p15="http://schemas.microsoft.com/office/powerpoint/2012/main" userId="S::dhartranft@texasagriculture.gov::f104d53e-179f-4b29-969c-e779c6d0e030" providerId="AD"/>
      </p:ext>
    </p:extLst>
  </p:cmAuthor>
  <p:cmAuthor id="5" name="Emilee Case" initials="EC" lastIdx="3" clrIdx="5">
    <p:extLst>
      <p:ext uri="{19B8F6BF-5375-455C-9EA6-DF929625EA0E}">
        <p15:presenceInfo xmlns:p15="http://schemas.microsoft.com/office/powerpoint/2012/main" userId="S::ecase@texasagriculture.gov::3e9f34a8-679e-4411-baa7-7f6bc88d24d1" providerId="AD"/>
      </p:ext>
    </p:extLst>
  </p:cmAuthor>
  <p:cmAuthor id="6" name="Helen Idzorek" initials="HI" lastIdx="35" clrIdx="6">
    <p:extLst>
      <p:ext uri="{19B8F6BF-5375-455C-9EA6-DF929625EA0E}">
        <p15:presenceInfo xmlns:p15="http://schemas.microsoft.com/office/powerpoint/2012/main" userId="S::hidzorek@texasagriculture.gov::4fe706fb-368e-4493-a64e-16134231bd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AEEF"/>
    <a:srgbClr val="004980"/>
    <a:srgbClr val="66B948"/>
    <a:srgbClr val="3BC1CA"/>
    <a:srgbClr val="2D769F"/>
    <a:srgbClr val="8DB9CA"/>
    <a:srgbClr val="C3EBEB"/>
    <a:srgbClr val="0B7B6D"/>
    <a:srgbClr val="00313B"/>
    <a:srgbClr val="F1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88" autoAdjust="0"/>
    <p:restoredTop sz="78426" autoAdjust="0"/>
  </p:normalViewPr>
  <p:slideViewPr>
    <p:cSldViewPr snapToGrid="0" showGuides="1">
      <p:cViewPr varScale="1">
        <p:scale>
          <a:sx n="98" d="100"/>
          <a:sy n="98" d="100"/>
        </p:scale>
        <p:origin x="2052" y="72"/>
      </p:cViewPr>
      <p:guideLst>
        <p:guide orient="horz" pos="2448"/>
        <p:guide pos="3168"/>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notesViewPr>
    <p:cSldViewPr snapToGrid="0" showGuides="1">
      <p:cViewPr varScale="1">
        <p:scale>
          <a:sx n="133" d="100"/>
          <a:sy n="133" d="100"/>
        </p:scale>
        <p:origin x="4408" y="200"/>
      </p:cViewPr>
      <p:guideLst>
        <p:guide orient="horz" pos="2880"/>
        <p:guide pos="2160"/>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8896E86-5E67-4DFC-9D7D-D598240582E8}" type="datetimeFigureOut">
              <a:rPr lang="en-US" smtClean="0"/>
              <a:t>2/4/2021</a:t>
            </a:fld>
            <a:endParaRPr lang="en-US"/>
          </a:p>
        </p:txBody>
      </p:sp>
      <p:sp>
        <p:nvSpPr>
          <p:cNvPr id="4" name="Slide Image Placeholder 3"/>
          <p:cNvSpPr>
            <a:spLocks noGrp="1" noRot="1" noChangeAspect="1"/>
          </p:cNvSpPr>
          <p:nvPr>
            <p:ph type="sldImg" idx="2"/>
          </p:nvPr>
        </p:nvSpPr>
        <p:spPr>
          <a:xfrm>
            <a:off x="1457325" y="1154113"/>
            <a:ext cx="403542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79C7E86-76DE-4D38-A718-39A1E655A738}" type="slidenum">
              <a:rPr lang="en-US" smtClean="0"/>
              <a:t>‹#›</a:t>
            </a:fld>
            <a:endParaRPr lang="en-US"/>
          </a:p>
        </p:txBody>
      </p:sp>
    </p:spTree>
    <p:extLst>
      <p:ext uri="{BB962C8B-B14F-4D97-AF65-F5344CB8AC3E}">
        <p14:creationId xmlns:p14="http://schemas.microsoft.com/office/powerpoint/2010/main" val="3342432204"/>
      </p:ext>
    </p:extLst>
  </p:cSld>
  <p:clrMap bg1="lt1" tx1="dk1" bg2="lt2" tx2="dk2" accent1="accent1" accent2="accent2" accent3="accent3" accent4="accent4" accent5="accent5" accent6="accent6" hlink="hlink" folHlink="folHlink"/>
  <p:notesStyle>
    <a:lvl1pPr marL="0" algn="l" defTabSz="873717" rtl="0" eaLnBrk="1" latinLnBrk="0" hangingPunct="1">
      <a:defRPr sz="1100" kern="1200">
        <a:solidFill>
          <a:schemeClr val="tx1"/>
        </a:solidFill>
        <a:latin typeface="+mn-lt"/>
        <a:ea typeface="+mn-ea"/>
        <a:cs typeface="+mn-cs"/>
      </a:defRPr>
    </a:lvl1pPr>
    <a:lvl2pPr marL="436859" algn="l" defTabSz="873717" rtl="0" eaLnBrk="1" latinLnBrk="0" hangingPunct="1">
      <a:defRPr sz="1100" kern="1200">
        <a:solidFill>
          <a:schemeClr val="tx1"/>
        </a:solidFill>
        <a:latin typeface="+mn-lt"/>
        <a:ea typeface="+mn-ea"/>
        <a:cs typeface="+mn-cs"/>
      </a:defRPr>
    </a:lvl2pPr>
    <a:lvl3pPr marL="873717" algn="l" defTabSz="873717" rtl="0" eaLnBrk="1" latinLnBrk="0" hangingPunct="1">
      <a:defRPr sz="1100" kern="1200">
        <a:solidFill>
          <a:schemeClr val="tx1"/>
        </a:solidFill>
        <a:latin typeface="+mn-lt"/>
        <a:ea typeface="+mn-ea"/>
        <a:cs typeface="+mn-cs"/>
      </a:defRPr>
    </a:lvl3pPr>
    <a:lvl4pPr marL="1310575" algn="l" defTabSz="873717" rtl="0" eaLnBrk="1" latinLnBrk="0" hangingPunct="1">
      <a:defRPr sz="1100" kern="1200">
        <a:solidFill>
          <a:schemeClr val="tx1"/>
        </a:solidFill>
        <a:latin typeface="+mn-lt"/>
        <a:ea typeface="+mn-ea"/>
        <a:cs typeface="+mn-cs"/>
      </a:defRPr>
    </a:lvl4pPr>
    <a:lvl5pPr marL="1747434" algn="l" defTabSz="873717" rtl="0" eaLnBrk="1" latinLnBrk="0" hangingPunct="1">
      <a:defRPr sz="1100" kern="1200">
        <a:solidFill>
          <a:schemeClr val="tx1"/>
        </a:solidFill>
        <a:latin typeface="+mn-lt"/>
        <a:ea typeface="+mn-ea"/>
        <a:cs typeface="+mn-cs"/>
      </a:defRPr>
    </a:lvl5pPr>
    <a:lvl6pPr marL="2184292" algn="l" defTabSz="873717" rtl="0" eaLnBrk="1" latinLnBrk="0" hangingPunct="1">
      <a:defRPr sz="1100" kern="1200">
        <a:solidFill>
          <a:schemeClr val="tx1"/>
        </a:solidFill>
        <a:latin typeface="+mn-lt"/>
        <a:ea typeface="+mn-ea"/>
        <a:cs typeface="+mn-cs"/>
      </a:defRPr>
    </a:lvl6pPr>
    <a:lvl7pPr marL="2621150" algn="l" defTabSz="873717" rtl="0" eaLnBrk="1" latinLnBrk="0" hangingPunct="1">
      <a:defRPr sz="1100" kern="1200">
        <a:solidFill>
          <a:schemeClr val="tx1"/>
        </a:solidFill>
        <a:latin typeface="+mn-lt"/>
        <a:ea typeface="+mn-ea"/>
        <a:cs typeface="+mn-cs"/>
      </a:defRPr>
    </a:lvl7pPr>
    <a:lvl8pPr marL="3058009" algn="l" defTabSz="873717" rtl="0" eaLnBrk="1" latinLnBrk="0" hangingPunct="1">
      <a:defRPr sz="1100" kern="1200">
        <a:solidFill>
          <a:schemeClr val="tx1"/>
        </a:solidFill>
        <a:latin typeface="+mn-lt"/>
        <a:ea typeface="+mn-ea"/>
        <a:cs typeface="+mn-cs"/>
      </a:defRPr>
    </a:lvl8pPr>
    <a:lvl9pPr marL="3494867" algn="l" defTabSz="87371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800"/>
              <a:t>Easily change photo. Please click on the small icon in the center of the holder and choose an image on your computer. </a:t>
            </a:r>
          </a:p>
          <a:p>
            <a:pPr defTabSz="924916">
              <a:defRPr/>
            </a:pPr>
            <a:endParaRPr lang="en-US" sz="800"/>
          </a:p>
          <a:p>
            <a:pPr defTabSz="924916">
              <a:defRPr/>
            </a:pPr>
            <a:r>
              <a:rPr lang="en-US" sz="800"/>
              <a:t>When you add the image, you may need to send it to back (Right click on the image &gt; Send to Back).</a:t>
            </a:r>
          </a:p>
          <a:p>
            <a:pPr defTabSz="924916">
              <a:defRPr/>
            </a:pPr>
            <a:endParaRPr lang="en-US" sz="800"/>
          </a:p>
          <a:p>
            <a:pPr defTabSz="924916">
              <a:defRPr/>
            </a:pPr>
            <a:r>
              <a:rPr lang="en-US" sz="80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2</a:t>
            </a:fld>
            <a:endParaRPr lang="en-US"/>
          </a:p>
        </p:txBody>
      </p:sp>
    </p:spTree>
    <p:extLst>
      <p:ext uri="{BB962C8B-B14F-4D97-AF65-F5344CB8AC3E}">
        <p14:creationId xmlns:p14="http://schemas.microsoft.com/office/powerpoint/2010/main" val="147742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11</a:t>
            </a:fld>
            <a:endParaRPr lang="en-US" dirty="0"/>
          </a:p>
        </p:txBody>
      </p:sp>
    </p:spTree>
    <p:extLst>
      <p:ext uri="{BB962C8B-B14F-4D97-AF65-F5344CB8AC3E}">
        <p14:creationId xmlns:p14="http://schemas.microsoft.com/office/powerpoint/2010/main" val="25973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12</a:t>
            </a:fld>
            <a:endParaRPr lang="en-US" dirty="0"/>
          </a:p>
        </p:txBody>
      </p:sp>
    </p:spTree>
    <p:extLst>
      <p:ext uri="{BB962C8B-B14F-4D97-AF65-F5344CB8AC3E}">
        <p14:creationId xmlns:p14="http://schemas.microsoft.com/office/powerpoint/2010/main" val="25973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13</a:t>
            </a:fld>
            <a:endParaRPr lang="en-US" dirty="0"/>
          </a:p>
        </p:txBody>
      </p:sp>
    </p:spTree>
    <p:extLst>
      <p:ext uri="{BB962C8B-B14F-4D97-AF65-F5344CB8AC3E}">
        <p14:creationId xmlns:p14="http://schemas.microsoft.com/office/powerpoint/2010/main" val="25973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14</a:t>
            </a:fld>
            <a:endParaRPr lang="en-US" dirty="0"/>
          </a:p>
        </p:txBody>
      </p:sp>
    </p:spTree>
    <p:extLst>
      <p:ext uri="{BB962C8B-B14F-4D97-AF65-F5344CB8AC3E}">
        <p14:creationId xmlns:p14="http://schemas.microsoft.com/office/powerpoint/2010/main" val="25973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3</a:t>
            </a:fld>
            <a:endParaRPr lang="en-US" dirty="0"/>
          </a:p>
        </p:txBody>
      </p:sp>
    </p:spTree>
    <p:extLst>
      <p:ext uri="{BB962C8B-B14F-4D97-AF65-F5344CB8AC3E}">
        <p14:creationId xmlns:p14="http://schemas.microsoft.com/office/powerpoint/2010/main" val="25973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4</a:t>
            </a:fld>
            <a:endParaRPr lang="en-US" dirty="0"/>
          </a:p>
        </p:txBody>
      </p:sp>
    </p:spTree>
    <p:extLst>
      <p:ext uri="{BB962C8B-B14F-4D97-AF65-F5344CB8AC3E}">
        <p14:creationId xmlns:p14="http://schemas.microsoft.com/office/powerpoint/2010/main" val="25973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5</a:t>
            </a:fld>
            <a:endParaRPr lang="en-US" dirty="0"/>
          </a:p>
        </p:txBody>
      </p:sp>
    </p:spTree>
    <p:extLst>
      <p:ext uri="{BB962C8B-B14F-4D97-AF65-F5344CB8AC3E}">
        <p14:creationId xmlns:p14="http://schemas.microsoft.com/office/powerpoint/2010/main" val="25973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6</a:t>
            </a:fld>
            <a:endParaRPr lang="en-US" dirty="0"/>
          </a:p>
        </p:txBody>
      </p:sp>
    </p:spTree>
    <p:extLst>
      <p:ext uri="{BB962C8B-B14F-4D97-AF65-F5344CB8AC3E}">
        <p14:creationId xmlns:p14="http://schemas.microsoft.com/office/powerpoint/2010/main" val="259732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7</a:t>
            </a:fld>
            <a:endParaRPr lang="en-US" dirty="0"/>
          </a:p>
        </p:txBody>
      </p:sp>
    </p:spTree>
    <p:extLst>
      <p:ext uri="{BB962C8B-B14F-4D97-AF65-F5344CB8AC3E}">
        <p14:creationId xmlns:p14="http://schemas.microsoft.com/office/powerpoint/2010/main" val="25973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8</a:t>
            </a:fld>
            <a:endParaRPr lang="en-US" dirty="0"/>
          </a:p>
        </p:txBody>
      </p:sp>
    </p:spTree>
    <p:extLst>
      <p:ext uri="{BB962C8B-B14F-4D97-AF65-F5344CB8AC3E}">
        <p14:creationId xmlns:p14="http://schemas.microsoft.com/office/powerpoint/2010/main" val="25973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9</a:t>
            </a:fld>
            <a:endParaRPr lang="en-US" dirty="0"/>
          </a:p>
        </p:txBody>
      </p:sp>
    </p:spTree>
    <p:extLst>
      <p:ext uri="{BB962C8B-B14F-4D97-AF65-F5344CB8AC3E}">
        <p14:creationId xmlns:p14="http://schemas.microsoft.com/office/powerpoint/2010/main" val="259732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54113"/>
            <a:ext cx="4035425" cy="3117850"/>
          </a:xfrm>
        </p:spPr>
      </p:sp>
      <p:sp>
        <p:nvSpPr>
          <p:cNvPr id="3" name="Notes Placeholder 2"/>
          <p:cNvSpPr>
            <a:spLocks noGrp="1"/>
          </p:cNvSpPr>
          <p:nvPr>
            <p:ph type="body" idx="1"/>
          </p:nvPr>
        </p:nvSpPr>
        <p:spPr/>
        <p:txBody>
          <a:bodyPr/>
          <a:lstStyle/>
          <a:p>
            <a:pPr defTabSz="924916">
              <a:defRPr/>
            </a:pPr>
            <a:r>
              <a:rPr lang="en-US" sz="700" dirty="0"/>
              <a:t>Easily change photo. Please click on the small icon in the center of the holder and choose an image on your computer. </a:t>
            </a:r>
          </a:p>
          <a:p>
            <a:pPr defTabSz="924916">
              <a:defRPr/>
            </a:pPr>
            <a:endParaRPr lang="en-US" sz="700" dirty="0"/>
          </a:p>
          <a:p>
            <a:pPr defTabSz="924916">
              <a:defRPr/>
            </a:pPr>
            <a:r>
              <a:rPr lang="en-US" sz="700" dirty="0"/>
              <a:t>When you add the image, you may need to send it to back (Right click on the image &gt; Send to Back).</a:t>
            </a:r>
          </a:p>
          <a:p>
            <a:pPr defTabSz="924916">
              <a:defRPr/>
            </a:pPr>
            <a:endParaRPr lang="en-US" sz="700" dirty="0"/>
          </a:p>
          <a:p>
            <a:pPr defTabSz="924916">
              <a:defRPr/>
            </a:pPr>
            <a:r>
              <a:rPr lang="en-US" sz="700" dirty="0"/>
              <a:t>If you would like to move the photo within the frame, click on Picture Format &gt; Crop and then move the image to show the area of the photo desired.</a:t>
            </a:r>
          </a:p>
        </p:txBody>
      </p:sp>
      <p:sp>
        <p:nvSpPr>
          <p:cNvPr id="4" name="Slide Number Placeholder 3"/>
          <p:cNvSpPr>
            <a:spLocks noGrp="1"/>
          </p:cNvSpPr>
          <p:nvPr>
            <p:ph type="sldNum" sz="quarter" idx="10"/>
          </p:nvPr>
        </p:nvSpPr>
        <p:spPr/>
        <p:txBody>
          <a:bodyPr/>
          <a:lstStyle/>
          <a:p>
            <a:fld id="{779C7E86-76DE-4D38-A718-39A1E655A738}" type="slidenum">
              <a:rPr lang="en-US" smtClean="0"/>
              <a:t>10</a:t>
            </a:fld>
            <a:endParaRPr lang="en-US" dirty="0"/>
          </a:p>
        </p:txBody>
      </p:sp>
    </p:spTree>
    <p:extLst>
      <p:ext uri="{BB962C8B-B14F-4D97-AF65-F5344CB8AC3E}">
        <p14:creationId xmlns:p14="http://schemas.microsoft.com/office/powerpoint/2010/main" val="25973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3"/>
            <a:ext cx="7543800" cy="2705947"/>
          </a:xfrm>
        </p:spPr>
        <p:txBody>
          <a:bodyPr anchor="b"/>
          <a:lstStyle>
            <a:lvl1pPr algn="ctr">
              <a:defRPr sz="5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200"/>
            </a:lvl1pPr>
            <a:lvl2pPr marL="427922" indent="0" algn="ctr">
              <a:buNone/>
              <a:defRPr sz="1900"/>
            </a:lvl2pPr>
            <a:lvl3pPr marL="855844" indent="0" algn="ctr">
              <a:buNone/>
              <a:defRPr sz="1700"/>
            </a:lvl3pPr>
            <a:lvl4pPr marL="1283767" indent="0" algn="ctr">
              <a:buNone/>
              <a:defRPr sz="1500"/>
            </a:lvl4pPr>
            <a:lvl5pPr marL="1711688" indent="0" algn="ctr">
              <a:buNone/>
              <a:defRPr sz="1500"/>
            </a:lvl5pPr>
            <a:lvl6pPr marL="2139610" indent="0" algn="ctr">
              <a:buNone/>
              <a:defRPr sz="1500"/>
            </a:lvl6pPr>
            <a:lvl7pPr marL="2567532" indent="0" algn="ctr">
              <a:buNone/>
              <a:defRPr sz="1500"/>
            </a:lvl7pPr>
            <a:lvl8pPr marL="2995454" indent="0" algn="ctr">
              <a:buNone/>
              <a:defRPr sz="1500"/>
            </a:lvl8pPr>
            <a:lvl9pPr marL="3423377"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Texas Department of Agriculture | Food and Nutrition Division</a:t>
            </a:r>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Texas Department of Agriculture | Food and Nutrition Division</a:t>
            </a:r>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Texas Department of Agriculture | Food and Nutrition Division</a:t>
            </a:r>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4" name="Picture Placeholder 7"/>
          <p:cNvSpPr>
            <a:spLocks noGrp="1"/>
          </p:cNvSpPr>
          <p:nvPr>
            <p:ph type="pic" sz="quarter" idx="12"/>
          </p:nvPr>
        </p:nvSpPr>
        <p:spPr>
          <a:xfrm>
            <a:off x="0" y="1"/>
            <a:ext cx="2514600" cy="3454400"/>
          </a:xfrm>
          <a:prstGeom prst="rect">
            <a:avLst/>
          </a:prstGeom>
        </p:spPr>
        <p:txBody>
          <a:bodyPr/>
          <a:lstStyle/>
          <a:p>
            <a:endParaRPr lang="id-ID"/>
          </a:p>
        </p:txBody>
      </p:sp>
      <p:sp>
        <p:nvSpPr>
          <p:cNvPr id="5" name="Picture Placeholder 7"/>
          <p:cNvSpPr>
            <a:spLocks noGrp="1"/>
          </p:cNvSpPr>
          <p:nvPr>
            <p:ph type="pic" sz="quarter" idx="13"/>
          </p:nvPr>
        </p:nvSpPr>
        <p:spPr>
          <a:xfrm>
            <a:off x="2514600" y="3454401"/>
            <a:ext cx="2514600" cy="3454400"/>
          </a:xfrm>
          <a:prstGeom prst="rect">
            <a:avLst/>
          </a:prstGeom>
        </p:spPr>
        <p:txBody>
          <a:bodyPr/>
          <a:lstStyle/>
          <a:p>
            <a:endParaRPr lang="id-ID"/>
          </a:p>
        </p:txBody>
      </p:sp>
      <p:sp>
        <p:nvSpPr>
          <p:cNvPr id="10" name="Picture Placeholder 7"/>
          <p:cNvSpPr>
            <a:spLocks noGrp="1"/>
          </p:cNvSpPr>
          <p:nvPr>
            <p:ph type="pic" sz="quarter" idx="18"/>
          </p:nvPr>
        </p:nvSpPr>
        <p:spPr>
          <a:xfrm>
            <a:off x="5029200" y="1"/>
            <a:ext cx="5029200" cy="3454400"/>
          </a:xfrm>
          <a:prstGeom prst="rect">
            <a:avLst/>
          </a:prstGeom>
        </p:spPr>
        <p:txBody>
          <a:bodyPr/>
          <a:lstStyle/>
          <a:p>
            <a:endParaRPr lang="id-ID"/>
          </a:p>
        </p:txBody>
      </p:sp>
    </p:spTree>
    <p:extLst>
      <p:ext uri="{BB962C8B-B14F-4D97-AF65-F5344CB8AC3E}">
        <p14:creationId xmlns:p14="http://schemas.microsoft.com/office/powerpoint/2010/main" val="15203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nodePh="1">
                                  <p:stCondLst>
                                    <p:cond delay="50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nodePh="1">
                                  <p:stCondLst>
                                    <p:cond delay="150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extLst>
    <p:ext uri="{DCECCB84-F9BA-43D5-87BE-67443E8EF086}">
      <p15:sldGuideLst xmlns:p15="http://schemas.microsoft.com/office/powerpoint/2012/main">
        <p15:guide id="1" orient="horz" pos="1944">
          <p15:clr>
            <a:srgbClr val="FBAE40"/>
          </p15:clr>
        </p15:guide>
        <p15:guide id="2" pos="346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112AA35-2C33-47F2-8DDA-6BCDC4AAEDC6}"/>
              </a:ext>
            </a:extLst>
          </p:cNvPr>
          <p:cNvSpPr>
            <a:spLocks noGrp="1"/>
          </p:cNvSpPr>
          <p:nvPr>
            <p:ph type="pic" sz="quarter" idx="10"/>
          </p:nvPr>
        </p:nvSpPr>
        <p:spPr>
          <a:xfrm>
            <a:off x="0" y="0"/>
            <a:ext cx="10058400" cy="7772400"/>
          </a:xfrm>
          <a:prstGeom prst="rect">
            <a:avLst/>
          </a:prstGeom>
        </p:spPr>
        <p:txBody>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51875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1FD44A8-6502-47E2-AA72-6C7E625C9987}"/>
              </a:ext>
            </a:extLst>
          </p:cNvPr>
          <p:cNvSpPr>
            <a:spLocks noGrp="1"/>
          </p:cNvSpPr>
          <p:nvPr>
            <p:ph type="pic" sz="quarter" idx="10"/>
          </p:nvPr>
        </p:nvSpPr>
        <p:spPr>
          <a:xfrm>
            <a:off x="3" y="3"/>
            <a:ext cx="10058399" cy="5091641"/>
          </a:xfrm>
          <a:custGeom>
            <a:avLst/>
            <a:gdLst>
              <a:gd name="connsiteX0" fmla="*/ 0 w 19477036"/>
              <a:gd name="connsiteY0" fmla="*/ 0 h 7188199"/>
              <a:gd name="connsiteX1" fmla="*/ 19477036 w 19477036"/>
              <a:gd name="connsiteY1" fmla="*/ 0 h 7188199"/>
              <a:gd name="connsiteX2" fmla="*/ 19477036 w 19477036"/>
              <a:gd name="connsiteY2" fmla="*/ 6632330 h 7188199"/>
              <a:gd name="connsiteX3" fmla="*/ 19168114 w 19477036"/>
              <a:gd name="connsiteY3" fmla="*/ 6670519 h 7188199"/>
              <a:gd name="connsiteX4" fmla="*/ 9738518 w 19477036"/>
              <a:gd name="connsiteY4" fmla="*/ 7188199 h 7188199"/>
              <a:gd name="connsiteX5" fmla="*/ 308926 w 19477036"/>
              <a:gd name="connsiteY5" fmla="*/ 6670519 h 7188199"/>
              <a:gd name="connsiteX6" fmla="*/ 0 w 19477036"/>
              <a:gd name="connsiteY6" fmla="*/ 6632329 h 71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77036" h="7188199">
                <a:moveTo>
                  <a:pt x="0" y="0"/>
                </a:moveTo>
                <a:lnTo>
                  <a:pt x="19477036" y="0"/>
                </a:lnTo>
                <a:lnTo>
                  <a:pt x="19477036" y="6632330"/>
                </a:lnTo>
                <a:lnTo>
                  <a:pt x="19168114" y="6670519"/>
                </a:lnTo>
                <a:cubicBezTo>
                  <a:pt x="16315519" y="7002281"/>
                  <a:pt x="13116973" y="7188199"/>
                  <a:pt x="9738518" y="7188199"/>
                </a:cubicBezTo>
                <a:cubicBezTo>
                  <a:pt x="6360066" y="7188199"/>
                  <a:pt x="3161519" y="7002281"/>
                  <a:pt x="308926" y="6670519"/>
                </a:cubicBezTo>
                <a:lnTo>
                  <a:pt x="0" y="6632329"/>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3" name="Picture Placeholder 5">
            <a:extLst>
              <a:ext uri="{FF2B5EF4-FFF2-40B4-BE49-F238E27FC236}">
                <a16:creationId xmlns:a16="http://schemas.microsoft.com/office/drawing/2014/main" id="{30A0B20D-0C6C-485C-B190-38C7899AF5D2}"/>
              </a:ext>
            </a:extLst>
          </p:cNvPr>
          <p:cNvSpPr>
            <a:spLocks noGrp="1"/>
          </p:cNvSpPr>
          <p:nvPr>
            <p:ph type="pic" sz="quarter" idx="11"/>
          </p:nvPr>
        </p:nvSpPr>
        <p:spPr>
          <a:xfrm>
            <a:off x="2089607" y="4098836"/>
            <a:ext cx="1853043" cy="1361129"/>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
        <p:nvSpPr>
          <p:cNvPr id="4" name="Picture Placeholder 5">
            <a:extLst>
              <a:ext uri="{FF2B5EF4-FFF2-40B4-BE49-F238E27FC236}">
                <a16:creationId xmlns:a16="http://schemas.microsoft.com/office/drawing/2014/main" id="{1953E9C1-CC4F-4435-932F-35CCB4AAC4DC}"/>
              </a:ext>
            </a:extLst>
          </p:cNvPr>
          <p:cNvSpPr>
            <a:spLocks noGrp="1"/>
          </p:cNvSpPr>
          <p:nvPr>
            <p:ph type="pic" sz="quarter" idx="12"/>
          </p:nvPr>
        </p:nvSpPr>
        <p:spPr>
          <a:xfrm>
            <a:off x="4162878" y="4187416"/>
            <a:ext cx="1732646" cy="1272548"/>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
        <p:nvSpPr>
          <p:cNvPr id="5" name="Picture Placeholder 5">
            <a:extLst>
              <a:ext uri="{FF2B5EF4-FFF2-40B4-BE49-F238E27FC236}">
                <a16:creationId xmlns:a16="http://schemas.microsoft.com/office/drawing/2014/main" id="{DC43B9A5-872E-4AB0-B2B1-F40FF0E21175}"/>
              </a:ext>
            </a:extLst>
          </p:cNvPr>
          <p:cNvSpPr>
            <a:spLocks noGrp="1"/>
          </p:cNvSpPr>
          <p:nvPr>
            <p:ph type="pic" sz="quarter" idx="13"/>
          </p:nvPr>
        </p:nvSpPr>
        <p:spPr>
          <a:xfrm>
            <a:off x="6176057" y="4187416"/>
            <a:ext cx="1732646" cy="1272548"/>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10982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474EA38-2300-4B12-8222-54812EE01030}"/>
              </a:ext>
            </a:extLst>
          </p:cNvPr>
          <p:cNvSpPr>
            <a:spLocks noGrp="1"/>
          </p:cNvSpPr>
          <p:nvPr>
            <p:ph type="pic" sz="quarter" idx="10"/>
          </p:nvPr>
        </p:nvSpPr>
        <p:spPr>
          <a:xfrm>
            <a:off x="-1" y="0"/>
            <a:ext cx="2514600" cy="7772400"/>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
        <p:nvSpPr>
          <p:cNvPr id="3" name="Picture Placeholder 5">
            <a:extLst>
              <a:ext uri="{FF2B5EF4-FFF2-40B4-BE49-F238E27FC236}">
                <a16:creationId xmlns:a16="http://schemas.microsoft.com/office/drawing/2014/main" id="{B0277D94-D546-4C34-AB38-DCA4E90C00AC}"/>
              </a:ext>
            </a:extLst>
          </p:cNvPr>
          <p:cNvSpPr>
            <a:spLocks noGrp="1"/>
          </p:cNvSpPr>
          <p:nvPr>
            <p:ph type="pic" sz="quarter" idx="11"/>
          </p:nvPr>
        </p:nvSpPr>
        <p:spPr>
          <a:xfrm>
            <a:off x="2514600" y="0"/>
            <a:ext cx="2514600" cy="7772400"/>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
        <p:nvSpPr>
          <p:cNvPr id="4" name="Picture Placeholder 5">
            <a:extLst>
              <a:ext uri="{FF2B5EF4-FFF2-40B4-BE49-F238E27FC236}">
                <a16:creationId xmlns:a16="http://schemas.microsoft.com/office/drawing/2014/main" id="{3E92693E-6B78-471A-B66E-336F3A262C40}"/>
              </a:ext>
            </a:extLst>
          </p:cNvPr>
          <p:cNvSpPr>
            <a:spLocks noGrp="1"/>
          </p:cNvSpPr>
          <p:nvPr>
            <p:ph type="pic" sz="quarter" idx="12"/>
          </p:nvPr>
        </p:nvSpPr>
        <p:spPr>
          <a:xfrm>
            <a:off x="5029199" y="0"/>
            <a:ext cx="2514600" cy="7772400"/>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
        <p:nvSpPr>
          <p:cNvPr id="5" name="Picture Placeholder 5">
            <a:extLst>
              <a:ext uri="{FF2B5EF4-FFF2-40B4-BE49-F238E27FC236}">
                <a16:creationId xmlns:a16="http://schemas.microsoft.com/office/drawing/2014/main" id="{42AB0916-24D0-40D5-9971-31A0673FD133}"/>
              </a:ext>
            </a:extLst>
          </p:cNvPr>
          <p:cNvSpPr>
            <a:spLocks noGrp="1"/>
          </p:cNvSpPr>
          <p:nvPr>
            <p:ph type="pic" sz="quarter" idx="13"/>
          </p:nvPr>
        </p:nvSpPr>
        <p:spPr>
          <a:xfrm>
            <a:off x="7543799" y="0"/>
            <a:ext cx="2514600" cy="7772400"/>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1947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ppt_x"/>
                                          </p:val>
                                        </p:tav>
                                        <p:tav tm="100000">
                                          <p:val>
                                            <p:strVal val="#ppt_x"/>
                                          </p:val>
                                        </p:tav>
                                      </p:tavLst>
                                    </p:anim>
                                    <p:anim calcmode="lin" valueType="num">
                                      <p:cBhvr additive="base">
                                        <p:cTn id="20"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6B928191-4AC4-4CF6-864A-2B967542D781}"/>
              </a:ext>
            </a:extLst>
          </p:cNvPr>
          <p:cNvSpPr>
            <a:spLocks noGrp="1"/>
          </p:cNvSpPr>
          <p:nvPr>
            <p:ph type="pic" sz="quarter" idx="10"/>
          </p:nvPr>
        </p:nvSpPr>
        <p:spPr>
          <a:xfrm>
            <a:off x="228494" y="316166"/>
            <a:ext cx="4104075" cy="7140068"/>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4360" y="6344161"/>
            <a:ext cx="685802" cy="685802"/>
          </a:xfrm>
          <a:prstGeom prst="rect">
            <a:avLst/>
          </a:prstGeom>
        </p:spPr>
      </p:pic>
      <p:sp>
        <p:nvSpPr>
          <p:cNvPr id="5" name="TextBox 4"/>
          <p:cNvSpPr txBox="1"/>
          <p:nvPr userDrawn="1"/>
        </p:nvSpPr>
        <p:spPr>
          <a:xfrm>
            <a:off x="-93146" y="7109298"/>
            <a:ext cx="2836349" cy="430885"/>
          </a:xfrm>
          <a:prstGeom prst="rect">
            <a:avLst/>
          </a:prstGeom>
          <a:noFill/>
          <a:effectLst/>
        </p:spPr>
        <p:txBody>
          <a:bodyPr wrap="square" lIns="91436" tIns="45719" rIns="91436" bIns="45719" rtlCol="0">
            <a:spAutoFit/>
          </a:bodyPr>
          <a:lstStyle/>
          <a:p>
            <a:pPr algn="ctr"/>
            <a:r>
              <a:rPr lang="en-US" dirty="0">
                <a:solidFill>
                  <a:schemeClr val="bg1"/>
                </a:solidFill>
              </a:rPr>
              <a:t>TEXAS DEPARTMENT OF AGRICULTURE</a:t>
            </a:r>
          </a:p>
          <a:p>
            <a:pPr algn="ctr"/>
            <a:r>
              <a:rPr lang="en-US" b="1" dirty="0">
                <a:solidFill>
                  <a:schemeClr val="bg1"/>
                </a:solidFill>
              </a:rPr>
              <a:t>COMMISSIONER SID MILLER</a:t>
            </a:r>
          </a:p>
        </p:txBody>
      </p:sp>
    </p:spTree>
    <p:extLst>
      <p:ext uri="{BB962C8B-B14F-4D97-AF65-F5344CB8AC3E}">
        <p14:creationId xmlns:p14="http://schemas.microsoft.com/office/powerpoint/2010/main" val="53227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B34FA64-7D5F-4EB2-80B9-7C613F504FBA}"/>
              </a:ext>
            </a:extLst>
          </p:cNvPr>
          <p:cNvSpPr>
            <a:spLocks noGrp="1"/>
          </p:cNvSpPr>
          <p:nvPr>
            <p:ph type="pic" sz="quarter" idx="10"/>
          </p:nvPr>
        </p:nvSpPr>
        <p:spPr>
          <a:xfrm>
            <a:off x="0" y="2"/>
            <a:ext cx="3352800" cy="4074242"/>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
        <p:nvSpPr>
          <p:cNvPr id="6" name="Picture Placeholder 5">
            <a:extLst>
              <a:ext uri="{FF2B5EF4-FFF2-40B4-BE49-F238E27FC236}">
                <a16:creationId xmlns:a16="http://schemas.microsoft.com/office/drawing/2014/main" id="{6A02E65A-2654-498A-A362-36970756CC99}"/>
              </a:ext>
            </a:extLst>
          </p:cNvPr>
          <p:cNvSpPr>
            <a:spLocks noGrp="1"/>
          </p:cNvSpPr>
          <p:nvPr>
            <p:ph type="pic" sz="quarter" idx="11"/>
          </p:nvPr>
        </p:nvSpPr>
        <p:spPr>
          <a:xfrm>
            <a:off x="3352800" y="2"/>
            <a:ext cx="3352800" cy="4074242"/>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
        <p:nvSpPr>
          <p:cNvPr id="7" name="Picture Placeholder 5">
            <a:extLst>
              <a:ext uri="{FF2B5EF4-FFF2-40B4-BE49-F238E27FC236}">
                <a16:creationId xmlns:a16="http://schemas.microsoft.com/office/drawing/2014/main" id="{DAC3D11F-A365-48AA-A75D-9C660AC3FD30}"/>
              </a:ext>
            </a:extLst>
          </p:cNvPr>
          <p:cNvSpPr>
            <a:spLocks noGrp="1"/>
          </p:cNvSpPr>
          <p:nvPr>
            <p:ph type="pic" sz="quarter" idx="12"/>
          </p:nvPr>
        </p:nvSpPr>
        <p:spPr>
          <a:xfrm>
            <a:off x="6705600" y="2"/>
            <a:ext cx="3352800" cy="4074242"/>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664427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8AEA7F-3B98-4020-A329-131FE8A6BCAC}"/>
              </a:ext>
            </a:extLst>
          </p:cNvPr>
          <p:cNvSpPr>
            <a:spLocks noGrp="1"/>
          </p:cNvSpPr>
          <p:nvPr>
            <p:ph type="pic" sz="quarter" idx="10"/>
          </p:nvPr>
        </p:nvSpPr>
        <p:spPr>
          <a:xfrm>
            <a:off x="3408100" y="2178705"/>
            <a:ext cx="3199751" cy="4267410"/>
          </a:xfrm>
          <a:custGeom>
            <a:avLst/>
            <a:gdLst>
              <a:gd name="connsiteX0" fmla="*/ 1717478 w 6195982"/>
              <a:gd name="connsiteY0" fmla="*/ 13 h 6024578"/>
              <a:gd name="connsiteX1" fmla="*/ 1907298 w 6195982"/>
              <a:gd name="connsiteY1" fmla="*/ 12648 h 6024578"/>
              <a:gd name="connsiteX2" fmla="*/ 2601760 w 6195982"/>
              <a:gd name="connsiteY2" fmla="*/ 284507 h 6024578"/>
              <a:gd name="connsiteX3" fmla="*/ 3098358 w 6195982"/>
              <a:gd name="connsiteY3" fmla="*/ 767813 h 6024578"/>
              <a:gd name="connsiteX4" fmla="*/ 3199230 w 6195982"/>
              <a:gd name="connsiteY4" fmla="*/ 646987 h 6024578"/>
              <a:gd name="connsiteX5" fmla="*/ 3309801 w 6195982"/>
              <a:gd name="connsiteY5" fmla="*/ 543421 h 6024578"/>
              <a:gd name="connsiteX6" fmla="*/ 3606596 w 6195982"/>
              <a:gd name="connsiteY6" fmla="*/ 278035 h 6024578"/>
              <a:gd name="connsiteX7" fmla="*/ 3965466 w 6195982"/>
              <a:gd name="connsiteY7" fmla="*/ 92479 h 6024578"/>
              <a:gd name="connsiteX8" fmla="*/ 6023633 w 6195982"/>
              <a:gd name="connsiteY8" fmla="*/ 1097929 h 6024578"/>
              <a:gd name="connsiteX9" fmla="*/ 5949920 w 6195982"/>
              <a:gd name="connsiteY9" fmla="*/ 2975055 h 6024578"/>
              <a:gd name="connsiteX10" fmla="*/ 4805416 w 6195982"/>
              <a:gd name="connsiteY10" fmla="*/ 4588952 h 6024578"/>
              <a:gd name="connsiteX11" fmla="*/ 3179832 w 6195982"/>
              <a:gd name="connsiteY11" fmla="*/ 5978456 h 6024578"/>
              <a:gd name="connsiteX12" fmla="*/ 3016885 w 6195982"/>
              <a:gd name="connsiteY12" fmla="*/ 5978456 h 6024578"/>
              <a:gd name="connsiteX13" fmla="*/ 1536789 w 6195982"/>
              <a:gd name="connsiteY13" fmla="*/ 4737827 h 6024578"/>
              <a:gd name="connsiteX14" fmla="*/ 553292 w 6195982"/>
              <a:gd name="connsiteY14" fmla="*/ 3520931 h 6024578"/>
              <a:gd name="connsiteX15" fmla="*/ 438 w 6195982"/>
              <a:gd name="connsiteY15" fmla="*/ 2051595 h 6024578"/>
              <a:gd name="connsiteX16" fmla="*/ 1717478 w 6195982"/>
              <a:gd name="connsiteY16" fmla="*/ 13 h 602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5982" h="6024578">
                <a:moveTo>
                  <a:pt x="1717478" y="13"/>
                </a:moveTo>
                <a:cubicBezTo>
                  <a:pt x="1780186" y="267"/>
                  <a:pt x="1843526" y="4422"/>
                  <a:pt x="1907298" y="12648"/>
                </a:cubicBezTo>
                <a:cubicBezTo>
                  <a:pt x="2176936" y="47170"/>
                  <a:pt x="2413596" y="155050"/>
                  <a:pt x="2601760" y="284507"/>
                </a:cubicBezTo>
                <a:cubicBezTo>
                  <a:pt x="2927653" y="513215"/>
                  <a:pt x="2999427" y="690139"/>
                  <a:pt x="3098358" y="767813"/>
                </a:cubicBezTo>
                <a:cubicBezTo>
                  <a:pt x="3144914" y="724661"/>
                  <a:pt x="3162373" y="694454"/>
                  <a:pt x="3199230" y="646987"/>
                </a:cubicBezTo>
                <a:cubicBezTo>
                  <a:pt x="3230267" y="605992"/>
                  <a:pt x="3269064" y="556367"/>
                  <a:pt x="3309801" y="543421"/>
                </a:cubicBezTo>
                <a:cubicBezTo>
                  <a:pt x="3360236" y="448486"/>
                  <a:pt x="3527062" y="331975"/>
                  <a:pt x="3606596" y="278035"/>
                </a:cubicBezTo>
                <a:cubicBezTo>
                  <a:pt x="3728806" y="196045"/>
                  <a:pt x="3823858" y="146420"/>
                  <a:pt x="3965466" y="92479"/>
                </a:cubicBezTo>
                <a:cubicBezTo>
                  <a:pt x="4762739" y="-209587"/>
                  <a:pt x="5672522" y="265089"/>
                  <a:pt x="6023633" y="1097929"/>
                </a:cubicBezTo>
                <a:cubicBezTo>
                  <a:pt x="6301030" y="1756002"/>
                  <a:pt x="6219557" y="2383868"/>
                  <a:pt x="5949920" y="2975055"/>
                </a:cubicBezTo>
                <a:cubicBezTo>
                  <a:pt x="5686102" y="3553296"/>
                  <a:pt x="5201142" y="4191950"/>
                  <a:pt x="4805416" y="4588952"/>
                </a:cubicBezTo>
                <a:cubicBezTo>
                  <a:pt x="4211825" y="5184454"/>
                  <a:pt x="3849076" y="5484362"/>
                  <a:pt x="3179832" y="5978456"/>
                </a:cubicBezTo>
                <a:cubicBezTo>
                  <a:pt x="3098358" y="6038870"/>
                  <a:pt x="3100298" y="6041027"/>
                  <a:pt x="3016885" y="5978456"/>
                </a:cubicBezTo>
                <a:cubicBezTo>
                  <a:pt x="2541625" y="5620292"/>
                  <a:pt x="1944155" y="5169350"/>
                  <a:pt x="1536789" y="4737827"/>
                </a:cubicBezTo>
                <a:cubicBezTo>
                  <a:pt x="1311769" y="4498332"/>
                  <a:pt x="656103" y="3812210"/>
                  <a:pt x="553292" y="3520931"/>
                </a:cubicBezTo>
                <a:cubicBezTo>
                  <a:pt x="400045" y="3421681"/>
                  <a:pt x="8198" y="2511167"/>
                  <a:pt x="438" y="2051595"/>
                </a:cubicBezTo>
                <a:cubicBezTo>
                  <a:pt x="-21385" y="870300"/>
                  <a:pt x="776866" y="-3787"/>
                  <a:pt x="1717478" y="13"/>
                </a:cubicBezTo>
                <a:close/>
              </a:path>
            </a:pathLst>
          </a:custGeom>
        </p:spPr>
        <p:txBody>
          <a:bodyPr wrap="square">
            <a:noAutofit/>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27332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9CF4C07-3848-4A4A-8CE9-0276EA84AD28}"/>
              </a:ext>
            </a:extLst>
          </p:cNvPr>
          <p:cNvSpPr>
            <a:spLocks noGrp="1"/>
          </p:cNvSpPr>
          <p:nvPr>
            <p:ph type="pic" sz="quarter" idx="10"/>
          </p:nvPr>
        </p:nvSpPr>
        <p:spPr>
          <a:xfrm>
            <a:off x="1504470" y="3110880"/>
            <a:ext cx="857088" cy="1180179"/>
          </a:xfrm>
          <a:custGeom>
            <a:avLst/>
            <a:gdLst>
              <a:gd name="connsiteX0" fmla="*/ 829819 w 1659662"/>
              <a:gd name="connsiteY0" fmla="*/ 0 h 1666135"/>
              <a:gd name="connsiteX1" fmla="*/ 966514 w 1659662"/>
              <a:gd name="connsiteY1" fmla="*/ 65782 h 1666135"/>
              <a:gd name="connsiteX2" fmla="*/ 1223449 w 1659662"/>
              <a:gd name="connsiteY2" fmla="*/ 158349 h 1666135"/>
              <a:gd name="connsiteX3" fmla="*/ 1433039 w 1659662"/>
              <a:gd name="connsiteY3" fmla="*/ 332341 h 1666135"/>
              <a:gd name="connsiteX4" fmla="*/ 1569878 w 1659662"/>
              <a:gd name="connsiteY4" fmla="*/ 566616 h 1666135"/>
              <a:gd name="connsiteX5" fmla="*/ 1617224 w 1659662"/>
              <a:gd name="connsiteY5" fmla="*/ 833175 h 1666135"/>
              <a:gd name="connsiteX6" fmla="*/ 1569878 w 1659662"/>
              <a:gd name="connsiteY6" fmla="*/ 1099733 h 1666135"/>
              <a:gd name="connsiteX7" fmla="*/ 1433039 w 1659662"/>
              <a:gd name="connsiteY7" fmla="*/ 1334008 h 1666135"/>
              <a:gd name="connsiteX8" fmla="*/ 1223449 w 1659662"/>
              <a:gd name="connsiteY8" fmla="*/ 1508000 h 1666135"/>
              <a:gd name="connsiteX9" fmla="*/ 966514 w 1659662"/>
              <a:gd name="connsiteY9" fmla="*/ 1600567 h 1666135"/>
              <a:gd name="connsiteX10" fmla="*/ 693124 w 1659662"/>
              <a:gd name="connsiteY10" fmla="*/ 1600567 h 1666135"/>
              <a:gd name="connsiteX11" fmla="*/ 436188 w 1659662"/>
              <a:gd name="connsiteY11" fmla="*/ 1508000 h 1666135"/>
              <a:gd name="connsiteX12" fmla="*/ 226599 w 1659662"/>
              <a:gd name="connsiteY12" fmla="*/ 1334008 h 1666135"/>
              <a:gd name="connsiteX13" fmla="*/ 90048 w 1659662"/>
              <a:gd name="connsiteY13" fmla="*/ 1099733 h 1666135"/>
              <a:gd name="connsiteX14" fmla="*/ 42414 w 1659662"/>
              <a:gd name="connsiteY14" fmla="*/ 833175 h 1666135"/>
              <a:gd name="connsiteX15" fmla="*/ 90048 w 1659662"/>
              <a:gd name="connsiteY15" fmla="*/ 566616 h 1666135"/>
              <a:gd name="connsiteX16" fmla="*/ 226599 w 1659662"/>
              <a:gd name="connsiteY16" fmla="*/ 332341 h 1666135"/>
              <a:gd name="connsiteX17" fmla="*/ 436188 w 1659662"/>
              <a:gd name="connsiteY17" fmla="*/ 158349 h 1666135"/>
              <a:gd name="connsiteX18" fmla="*/ 693124 w 1659662"/>
              <a:gd name="connsiteY18" fmla="*/ 65782 h 1666135"/>
              <a:gd name="connsiteX19" fmla="*/ 829819 w 1659662"/>
              <a:gd name="connsiteY19" fmla="*/ 0 h 166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9662" h="1666135">
                <a:moveTo>
                  <a:pt x="829819" y="0"/>
                </a:moveTo>
                <a:cubicBezTo>
                  <a:pt x="857966" y="0"/>
                  <a:pt x="886114" y="21927"/>
                  <a:pt x="966514" y="65782"/>
                </a:cubicBezTo>
                <a:cubicBezTo>
                  <a:pt x="1148101" y="38069"/>
                  <a:pt x="1102488" y="21499"/>
                  <a:pt x="1223449" y="158349"/>
                </a:cubicBezTo>
                <a:cubicBezTo>
                  <a:pt x="1403592" y="193491"/>
                  <a:pt x="1366640" y="162921"/>
                  <a:pt x="1433039" y="332341"/>
                </a:cubicBezTo>
                <a:cubicBezTo>
                  <a:pt x="1590087" y="426337"/>
                  <a:pt x="1565837" y="384910"/>
                  <a:pt x="1569878" y="566616"/>
                </a:cubicBezTo>
                <a:cubicBezTo>
                  <a:pt x="1684777" y="708323"/>
                  <a:pt x="1676405" y="661183"/>
                  <a:pt x="1617224" y="833175"/>
                </a:cubicBezTo>
                <a:cubicBezTo>
                  <a:pt x="1676405" y="1005166"/>
                  <a:pt x="1684777" y="958026"/>
                  <a:pt x="1569878" y="1099733"/>
                </a:cubicBezTo>
                <a:cubicBezTo>
                  <a:pt x="1565837" y="1281153"/>
                  <a:pt x="1590087" y="1240012"/>
                  <a:pt x="1433039" y="1334008"/>
                </a:cubicBezTo>
                <a:cubicBezTo>
                  <a:pt x="1366640" y="1503429"/>
                  <a:pt x="1403592" y="1472573"/>
                  <a:pt x="1223449" y="1508000"/>
                </a:cubicBezTo>
                <a:cubicBezTo>
                  <a:pt x="1102488" y="1644565"/>
                  <a:pt x="1148101" y="1628280"/>
                  <a:pt x="966514" y="1600567"/>
                </a:cubicBezTo>
                <a:cubicBezTo>
                  <a:pt x="805713" y="1687991"/>
                  <a:pt x="853924" y="1687991"/>
                  <a:pt x="693124" y="1600567"/>
                </a:cubicBezTo>
                <a:cubicBezTo>
                  <a:pt x="511826" y="1628280"/>
                  <a:pt x="557150" y="1644565"/>
                  <a:pt x="436188" y="1508000"/>
                </a:cubicBezTo>
                <a:cubicBezTo>
                  <a:pt x="256045" y="1472573"/>
                  <a:pt x="292998" y="1503429"/>
                  <a:pt x="226599" y="1334008"/>
                </a:cubicBezTo>
                <a:cubicBezTo>
                  <a:pt x="69551" y="1240012"/>
                  <a:pt x="93801" y="1281153"/>
                  <a:pt x="90048" y="1099733"/>
                </a:cubicBezTo>
                <a:cubicBezTo>
                  <a:pt x="-25140" y="958026"/>
                  <a:pt x="-16768" y="1005166"/>
                  <a:pt x="42414" y="833175"/>
                </a:cubicBezTo>
                <a:cubicBezTo>
                  <a:pt x="-16768" y="661183"/>
                  <a:pt x="-25140" y="708323"/>
                  <a:pt x="90048" y="566616"/>
                </a:cubicBezTo>
                <a:cubicBezTo>
                  <a:pt x="93801" y="384910"/>
                  <a:pt x="69551" y="426337"/>
                  <a:pt x="226599" y="332341"/>
                </a:cubicBezTo>
                <a:cubicBezTo>
                  <a:pt x="292998" y="162921"/>
                  <a:pt x="256045" y="193491"/>
                  <a:pt x="436188" y="158349"/>
                </a:cubicBezTo>
                <a:cubicBezTo>
                  <a:pt x="557150" y="21499"/>
                  <a:pt x="511826" y="37784"/>
                  <a:pt x="693124" y="65782"/>
                </a:cubicBezTo>
                <a:cubicBezTo>
                  <a:pt x="773524" y="21927"/>
                  <a:pt x="801671" y="0"/>
                  <a:pt x="829819" y="0"/>
                </a:cubicBezTo>
                <a:close/>
              </a:path>
            </a:pathLst>
          </a:custGeom>
          <a:solidFill>
            <a:schemeClr val="bg1">
              <a:lumMod val="95000"/>
            </a:schemeClr>
          </a:solidFill>
        </p:spPr>
        <p:txBody>
          <a:bodyPr wrap="square">
            <a:noAutofit/>
          </a:bodyPr>
          <a:lstStyle>
            <a:lvl1pPr marL="0" indent="0" algn="ctr">
              <a:buNone/>
              <a:defRPr sz="1100">
                <a:solidFill>
                  <a:schemeClr val="tx1">
                    <a:lumMod val="50000"/>
                    <a:lumOff val="50000"/>
                  </a:schemeClr>
                </a:solidFill>
              </a:defRPr>
            </a:lvl1pPr>
          </a:lstStyle>
          <a:p>
            <a:endParaRPr lang="id-ID"/>
          </a:p>
        </p:txBody>
      </p:sp>
      <p:sp>
        <p:nvSpPr>
          <p:cNvPr id="7" name="Picture Placeholder 6">
            <a:extLst>
              <a:ext uri="{FF2B5EF4-FFF2-40B4-BE49-F238E27FC236}">
                <a16:creationId xmlns:a16="http://schemas.microsoft.com/office/drawing/2014/main" id="{AED8BDDC-C0FB-48A9-A676-8F9FFBBE2E7C}"/>
              </a:ext>
            </a:extLst>
          </p:cNvPr>
          <p:cNvSpPr>
            <a:spLocks noGrp="1"/>
          </p:cNvSpPr>
          <p:nvPr>
            <p:ph type="pic" sz="quarter" idx="11"/>
          </p:nvPr>
        </p:nvSpPr>
        <p:spPr>
          <a:xfrm>
            <a:off x="5672649" y="3110880"/>
            <a:ext cx="857088" cy="1180179"/>
          </a:xfrm>
          <a:custGeom>
            <a:avLst/>
            <a:gdLst>
              <a:gd name="connsiteX0" fmla="*/ 829819 w 1659662"/>
              <a:gd name="connsiteY0" fmla="*/ 0 h 1666135"/>
              <a:gd name="connsiteX1" fmla="*/ 966514 w 1659662"/>
              <a:gd name="connsiteY1" fmla="*/ 65782 h 1666135"/>
              <a:gd name="connsiteX2" fmla="*/ 1223449 w 1659662"/>
              <a:gd name="connsiteY2" fmla="*/ 158349 h 1666135"/>
              <a:gd name="connsiteX3" fmla="*/ 1433039 w 1659662"/>
              <a:gd name="connsiteY3" fmla="*/ 332341 h 1666135"/>
              <a:gd name="connsiteX4" fmla="*/ 1569878 w 1659662"/>
              <a:gd name="connsiteY4" fmla="*/ 566616 h 1666135"/>
              <a:gd name="connsiteX5" fmla="*/ 1617224 w 1659662"/>
              <a:gd name="connsiteY5" fmla="*/ 833175 h 1666135"/>
              <a:gd name="connsiteX6" fmla="*/ 1569878 w 1659662"/>
              <a:gd name="connsiteY6" fmla="*/ 1099733 h 1666135"/>
              <a:gd name="connsiteX7" fmla="*/ 1433039 w 1659662"/>
              <a:gd name="connsiteY7" fmla="*/ 1334008 h 1666135"/>
              <a:gd name="connsiteX8" fmla="*/ 1223449 w 1659662"/>
              <a:gd name="connsiteY8" fmla="*/ 1508000 h 1666135"/>
              <a:gd name="connsiteX9" fmla="*/ 966514 w 1659662"/>
              <a:gd name="connsiteY9" fmla="*/ 1600567 h 1666135"/>
              <a:gd name="connsiteX10" fmla="*/ 693124 w 1659662"/>
              <a:gd name="connsiteY10" fmla="*/ 1600567 h 1666135"/>
              <a:gd name="connsiteX11" fmla="*/ 436188 w 1659662"/>
              <a:gd name="connsiteY11" fmla="*/ 1508000 h 1666135"/>
              <a:gd name="connsiteX12" fmla="*/ 226599 w 1659662"/>
              <a:gd name="connsiteY12" fmla="*/ 1334008 h 1666135"/>
              <a:gd name="connsiteX13" fmla="*/ 90048 w 1659662"/>
              <a:gd name="connsiteY13" fmla="*/ 1099733 h 1666135"/>
              <a:gd name="connsiteX14" fmla="*/ 42414 w 1659662"/>
              <a:gd name="connsiteY14" fmla="*/ 833175 h 1666135"/>
              <a:gd name="connsiteX15" fmla="*/ 90048 w 1659662"/>
              <a:gd name="connsiteY15" fmla="*/ 566616 h 1666135"/>
              <a:gd name="connsiteX16" fmla="*/ 226599 w 1659662"/>
              <a:gd name="connsiteY16" fmla="*/ 332341 h 1666135"/>
              <a:gd name="connsiteX17" fmla="*/ 436188 w 1659662"/>
              <a:gd name="connsiteY17" fmla="*/ 158349 h 1666135"/>
              <a:gd name="connsiteX18" fmla="*/ 693124 w 1659662"/>
              <a:gd name="connsiteY18" fmla="*/ 65782 h 1666135"/>
              <a:gd name="connsiteX19" fmla="*/ 829819 w 1659662"/>
              <a:gd name="connsiteY19" fmla="*/ 0 h 166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9662" h="1666135">
                <a:moveTo>
                  <a:pt x="829819" y="0"/>
                </a:moveTo>
                <a:cubicBezTo>
                  <a:pt x="857966" y="0"/>
                  <a:pt x="886114" y="21927"/>
                  <a:pt x="966514" y="65782"/>
                </a:cubicBezTo>
                <a:cubicBezTo>
                  <a:pt x="1148101" y="38069"/>
                  <a:pt x="1102488" y="21499"/>
                  <a:pt x="1223449" y="158349"/>
                </a:cubicBezTo>
                <a:cubicBezTo>
                  <a:pt x="1403592" y="193491"/>
                  <a:pt x="1366640" y="162921"/>
                  <a:pt x="1433039" y="332341"/>
                </a:cubicBezTo>
                <a:cubicBezTo>
                  <a:pt x="1590087" y="426337"/>
                  <a:pt x="1565837" y="384910"/>
                  <a:pt x="1569878" y="566616"/>
                </a:cubicBezTo>
                <a:cubicBezTo>
                  <a:pt x="1684777" y="708323"/>
                  <a:pt x="1676405" y="661183"/>
                  <a:pt x="1617224" y="833175"/>
                </a:cubicBezTo>
                <a:cubicBezTo>
                  <a:pt x="1676405" y="1005166"/>
                  <a:pt x="1684777" y="958026"/>
                  <a:pt x="1569878" y="1099733"/>
                </a:cubicBezTo>
                <a:cubicBezTo>
                  <a:pt x="1565837" y="1281153"/>
                  <a:pt x="1590087" y="1240012"/>
                  <a:pt x="1433039" y="1334008"/>
                </a:cubicBezTo>
                <a:cubicBezTo>
                  <a:pt x="1366640" y="1503429"/>
                  <a:pt x="1403592" y="1472573"/>
                  <a:pt x="1223449" y="1508000"/>
                </a:cubicBezTo>
                <a:cubicBezTo>
                  <a:pt x="1102488" y="1644565"/>
                  <a:pt x="1148101" y="1628280"/>
                  <a:pt x="966514" y="1600567"/>
                </a:cubicBezTo>
                <a:cubicBezTo>
                  <a:pt x="805713" y="1687991"/>
                  <a:pt x="853924" y="1687991"/>
                  <a:pt x="693124" y="1600567"/>
                </a:cubicBezTo>
                <a:cubicBezTo>
                  <a:pt x="511826" y="1628280"/>
                  <a:pt x="557150" y="1644565"/>
                  <a:pt x="436188" y="1508000"/>
                </a:cubicBezTo>
                <a:cubicBezTo>
                  <a:pt x="256045" y="1472573"/>
                  <a:pt x="292998" y="1503429"/>
                  <a:pt x="226599" y="1334008"/>
                </a:cubicBezTo>
                <a:cubicBezTo>
                  <a:pt x="69551" y="1240012"/>
                  <a:pt x="93801" y="1281153"/>
                  <a:pt x="90048" y="1099733"/>
                </a:cubicBezTo>
                <a:cubicBezTo>
                  <a:pt x="-25140" y="958026"/>
                  <a:pt x="-16768" y="1005166"/>
                  <a:pt x="42414" y="833175"/>
                </a:cubicBezTo>
                <a:cubicBezTo>
                  <a:pt x="-16768" y="661183"/>
                  <a:pt x="-25140" y="708323"/>
                  <a:pt x="90048" y="566616"/>
                </a:cubicBezTo>
                <a:cubicBezTo>
                  <a:pt x="93801" y="384910"/>
                  <a:pt x="69551" y="426337"/>
                  <a:pt x="226599" y="332341"/>
                </a:cubicBezTo>
                <a:cubicBezTo>
                  <a:pt x="292998" y="162921"/>
                  <a:pt x="256045" y="193491"/>
                  <a:pt x="436188" y="158349"/>
                </a:cubicBezTo>
                <a:cubicBezTo>
                  <a:pt x="557150" y="21499"/>
                  <a:pt x="511826" y="37784"/>
                  <a:pt x="693124" y="65782"/>
                </a:cubicBezTo>
                <a:cubicBezTo>
                  <a:pt x="773524" y="21927"/>
                  <a:pt x="801671" y="0"/>
                  <a:pt x="829819" y="0"/>
                </a:cubicBezTo>
                <a:close/>
              </a:path>
            </a:pathLst>
          </a:custGeom>
          <a:solidFill>
            <a:schemeClr val="bg1">
              <a:lumMod val="95000"/>
            </a:schemeClr>
          </a:solidFill>
        </p:spPr>
        <p:txBody>
          <a:bodyPr wrap="square">
            <a:noAutofit/>
          </a:bodyPr>
          <a:lstStyle>
            <a:lvl1pPr marL="0" indent="0" algn="ctr">
              <a:buNone/>
              <a:defRPr sz="11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27288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175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Texas Department of Agriculture | Food and Nutrition Division</a:t>
            </a:r>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533B255-B104-4D2B-810F-D74910C0FEFB}"/>
              </a:ext>
            </a:extLst>
          </p:cNvPr>
          <p:cNvSpPr>
            <a:spLocks noGrp="1"/>
          </p:cNvSpPr>
          <p:nvPr>
            <p:ph type="pic" sz="quarter" idx="10"/>
          </p:nvPr>
        </p:nvSpPr>
        <p:spPr>
          <a:xfrm>
            <a:off x="1094896" y="2176365"/>
            <a:ext cx="1349814" cy="1858643"/>
          </a:xfrm>
          <a:custGeom>
            <a:avLst/>
            <a:gdLst>
              <a:gd name="connsiteX0" fmla="*/ 829819 w 1659662"/>
              <a:gd name="connsiteY0" fmla="*/ 0 h 1666135"/>
              <a:gd name="connsiteX1" fmla="*/ 966514 w 1659662"/>
              <a:gd name="connsiteY1" fmla="*/ 65782 h 1666135"/>
              <a:gd name="connsiteX2" fmla="*/ 1223449 w 1659662"/>
              <a:gd name="connsiteY2" fmla="*/ 158349 h 1666135"/>
              <a:gd name="connsiteX3" fmla="*/ 1433039 w 1659662"/>
              <a:gd name="connsiteY3" fmla="*/ 332341 h 1666135"/>
              <a:gd name="connsiteX4" fmla="*/ 1569878 w 1659662"/>
              <a:gd name="connsiteY4" fmla="*/ 566616 h 1666135"/>
              <a:gd name="connsiteX5" fmla="*/ 1617224 w 1659662"/>
              <a:gd name="connsiteY5" fmla="*/ 833175 h 1666135"/>
              <a:gd name="connsiteX6" fmla="*/ 1569878 w 1659662"/>
              <a:gd name="connsiteY6" fmla="*/ 1099733 h 1666135"/>
              <a:gd name="connsiteX7" fmla="*/ 1433039 w 1659662"/>
              <a:gd name="connsiteY7" fmla="*/ 1334008 h 1666135"/>
              <a:gd name="connsiteX8" fmla="*/ 1223449 w 1659662"/>
              <a:gd name="connsiteY8" fmla="*/ 1508000 h 1666135"/>
              <a:gd name="connsiteX9" fmla="*/ 966514 w 1659662"/>
              <a:gd name="connsiteY9" fmla="*/ 1600567 h 1666135"/>
              <a:gd name="connsiteX10" fmla="*/ 693124 w 1659662"/>
              <a:gd name="connsiteY10" fmla="*/ 1600567 h 1666135"/>
              <a:gd name="connsiteX11" fmla="*/ 436188 w 1659662"/>
              <a:gd name="connsiteY11" fmla="*/ 1508000 h 1666135"/>
              <a:gd name="connsiteX12" fmla="*/ 226599 w 1659662"/>
              <a:gd name="connsiteY12" fmla="*/ 1334008 h 1666135"/>
              <a:gd name="connsiteX13" fmla="*/ 90048 w 1659662"/>
              <a:gd name="connsiteY13" fmla="*/ 1099733 h 1666135"/>
              <a:gd name="connsiteX14" fmla="*/ 42414 w 1659662"/>
              <a:gd name="connsiteY14" fmla="*/ 833175 h 1666135"/>
              <a:gd name="connsiteX15" fmla="*/ 90048 w 1659662"/>
              <a:gd name="connsiteY15" fmla="*/ 566616 h 1666135"/>
              <a:gd name="connsiteX16" fmla="*/ 226599 w 1659662"/>
              <a:gd name="connsiteY16" fmla="*/ 332341 h 1666135"/>
              <a:gd name="connsiteX17" fmla="*/ 436188 w 1659662"/>
              <a:gd name="connsiteY17" fmla="*/ 158349 h 1666135"/>
              <a:gd name="connsiteX18" fmla="*/ 693124 w 1659662"/>
              <a:gd name="connsiteY18" fmla="*/ 65782 h 1666135"/>
              <a:gd name="connsiteX19" fmla="*/ 829819 w 1659662"/>
              <a:gd name="connsiteY19" fmla="*/ 0 h 166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9662" h="1666135">
                <a:moveTo>
                  <a:pt x="829819" y="0"/>
                </a:moveTo>
                <a:cubicBezTo>
                  <a:pt x="857966" y="0"/>
                  <a:pt x="886114" y="21927"/>
                  <a:pt x="966514" y="65782"/>
                </a:cubicBezTo>
                <a:cubicBezTo>
                  <a:pt x="1148101" y="38069"/>
                  <a:pt x="1102488" y="21499"/>
                  <a:pt x="1223449" y="158349"/>
                </a:cubicBezTo>
                <a:cubicBezTo>
                  <a:pt x="1403592" y="193491"/>
                  <a:pt x="1366640" y="162921"/>
                  <a:pt x="1433039" y="332341"/>
                </a:cubicBezTo>
                <a:cubicBezTo>
                  <a:pt x="1590087" y="426337"/>
                  <a:pt x="1565837" y="384910"/>
                  <a:pt x="1569878" y="566616"/>
                </a:cubicBezTo>
                <a:cubicBezTo>
                  <a:pt x="1684777" y="708323"/>
                  <a:pt x="1676405" y="661183"/>
                  <a:pt x="1617224" y="833175"/>
                </a:cubicBezTo>
                <a:cubicBezTo>
                  <a:pt x="1676405" y="1005166"/>
                  <a:pt x="1684777" y="958026"/>
                  <a:pt x="1569878" y="1099733"/>
                </a:cubicBezTo>
                <a:cubicBezTo>
                  <a:pt x="1565837" y="1281153"/>
                  <a:pt x="1590087" y="1240012"/>
                  <a:pt x="1433039" y="1334008"/>
                </a:cubicBezTo>
                <a:cubicBezTo>
                  <a:pt x="1366640" y="1503429"/>
                  <a:pt x="1403592" y="1472573"/>
                  <a:pt x="1223449" y="1508000"/>
                </a:cubicBezTo>
                <a:cubicBezTo>
                  <a:pt x="1102488" y="1644565"/>
                  <a:pt x="1148101" y="1628280"/>
                  <a:pt x="966514" y="1600567"/>
                </a:cubicBezTo>
                <a:cubicBezTo>
                  <a:pt x="805713" y="1687991"/>
                  <a:pt x="853924" y="1687991"/>
                  <a:pt x="693124" y="1600567"/>
                </a:cubicBezTo>
                <a:cubicBezTo>
                  <a:pt x="511826" y="1628280"/>
                  <a:pt x="557150" y="1644565"/>
                  <a:pt x="436188" y="1508000"/>
                </a:cubicBezTo>
                <a:cubicBezTo>
                  <a:pt x="256045" y="1472573"/>
                  <a:pt x="292998" y="1503429"/>
                  <a:pt x="226599" y="1334008"/>
                </a:cubicBezTo>
                <a:cubicBezTo>
                  <a:pt x="69551" y="1240012"/>
                  <a:pt x="93801" y="1281153"/>
                  <a:pt x="90048" y="1099733"/>
                </a:cubicBezTo>
                <a:cubicBezTo>
                  <a:pt x="-25140" y="958026"/>
                  <a:pt x="-16768" y="1005166"/>
                  <a:pt x="42414" y="833175"/>
                </a:cubicBezTo>
                <a:cubicBezTo>
                  <a:pt x="-16768" y="661183"/>
                  <a:pt x="-25140" y="708323"/>
                  <a:pt x="90048" y="566616"/>
                </a:cubicBezTo>
                <a:cubicBezTo>
                  <a:pt x="93801" y="384910"/>
                  <a:pt x="69551" y="426337"/>
                  <a:pt x="226599" y="332341"/>
                </a:cubicBezTo>
                <a:cubicBezTo>
                  <a:pt x="292998" y="162921"/>
                  <a:pt x="256045" y="193491"/>
                  <a:pt x="436188" y="158349"/>
                </a:cubicBezTo>
                <a:cubicBezTo>
                  <a:pt x="557150" y="21499"/>
                  <a:pt x="511826" y="37784"/>
                  <a:pt x="693124" y="65782"/>
                </a:cubicBezTo>
                <a:cubicBezTo>
                  <a:pt x="773524" y="21927"/>
                  <a:pt x="801671" y="0"/>
                  <a:pt x="829819" y="0"/>
                </a:cubicBezTo>
                <a:close/>
              </a:path>
            </a:pathLst>
          </a:custGeom>
          <a:solidFill>
            <a:schemeClr val="bg1">
              <a:lumMod val="95000"/>
            </a:schemeClr>
          </a:solidFill>
        </p:spPr>
        <p:txBody>
          <a:bodyPr wrap="square">
            <a:noAutofit/>
          </a:bodyPr>
          <a:lstStyle>
            <a:lvl1pPr marL="0" indent="0" algn="ctr">
              <a:buNone/>
              <a:defRPr sz="1100">
                <a:solidFill>
                  <a:schemeClr val="tx1">
                    <a:lumMod val="50000"/>
                    <a:lumOff val="50000"/>
                  </a:schemeClr>
                </a:solidFill>
              </a:defRPr>
            </a:lvl1pPr>
          </a:lstStyle>
          <a:p>
            <a:endParaRPr lang="id-ID"/>
          </a:p>
        </p:txBody>
      </p:sp>
      <p:sp>
        <p:nvSpPr>
          <p:cNvPr id="7" name="Picture Placeholder 5">
            <a:extLst>
              <a:ext uri="{FF2B5EF4-FFF2-40B4-BE49-F238E27FC236}">
                <a16:creationId xmlns:a16="http://schemas.microsoft.com/office/drawing/2014/main" id="{2F1918CE-F981-435A-8F3B-88CCE9B84860}"/>
              </a:ext>
            </a:extLst>
          </p:cNvPr>
          <p:cNvSpPr>
            <a:spLocks noGrp="1"/>
          </p:cNvSpPr>
          <p:nvPr>
            <p:ph type="pic" sz="quarter" idx="11"/>
          </p:nvPr>
        </p:nvSpPr>
        <p:spPr>
          <a:xfrm>
            <a:off x="3267827" y="2176365"/>
            <a:ext cx="1349814" cy="1858643"/>
          </a:xfrm>
          <a:custGeom>
            <a:avLst/>
            <a:gdLst>
              <a:gd name="connsiteX0" fmla="*/ 829819 w 1659662"/>
              <a:gd name="connsiteY0" fmla="*/ 0 h 1666135"/>
              <a:gd name="connsiteX1" fmla="*/ 966514 w 1659662"/>
              <a:gd name="connsiteY1" fmla="*/ 65782 h 1666135"/>
              <a:gd name="connsiteX2" fmla="*/ 1223449 w 1659662"/>
              <a:gd name="connsiteY2" fmla="*/ 158349 h 1666135"/>
              <a:gd name="connsiteX3" fmla="*/ 1433039 w 1659662"/>
              <a:gd name="connsiteY3" fmla="*/ 332341 h 1666135"/>
              <a:gd name="connsiteX4" fmla="*/ 1569878 w 1659662"/>
              <a:gd name="connsiteY4" fmla="*/ 566616 h 1666135"/>
              <a:gd name="connsiteX5" fmla="*/ 1617224 w 1659662"/>
              <a:gd name="connsiteY5" fmla="*/ 833175 h 1666135"/>
              <a:gd name="connsiteX6" fmla="*/ 1569878 w 1659662"/>
              <a:gd name="connsiteY6" fmla="*/ 1099733 h 1666135"/>
              <a:gd name="connsiteX7" fmla="*/ 1433039 w 1659662"/>
              <a:gd name="connsiteY7" fmla="*/ 1334008 h 1666135"/>
              <a:gd name="connsiteX8" fmla="*/ 1223449 w 1659662"/>
              <a:gd name="connsiteY8" fmla="*/ 1508000 h 1666135"/>
              <a:gd name="connsiteX9" fmla="*/ 966514 w 1659662"/>
              <a:gd name="connsiteY9" fmla="*/ 1600567 h 1666135"/>
              <a:gd name="connsiteX10" fmla="*/ 693124 w 1659662"/>
              <a:gd name="connsiteY10" fmla="*/ 1600567 h 1666135"/>
              <a:gd name="connsiteX11" fmla="*/ 436188 w 1659662"/>
              <a:gd name="connsiteY11" fmla="*/ 1508000 h 1666135"/>
              <a:gd name="connsiteX12" fmla="*/ 226599 w 1659662"/>
              <a:gd name="connsiteY12" fmla="*/ 1334008 h 1666135"/>
              <a:gd name="connsiteX13" fmla="*/ 90048 w 1659662"/>
              <a:gd name="connsiteY13" fmla="*/ 1099733 h 1666135"/>
              <a:gd name="connsiteX14" fmla="*/ 42414 w 1659662"/>
              <a:gd name="connsiteY14" fmla="*/ 833175 h 1666135"/>
              <a:gd name="connsiteX15" fmla="*/ 90048 w 1659662"/>
              <a:gd name="connsiteY15" fmla="*/ 566616 h 1666135"/>
              <a:gd name="connsiteX16" fmla="*/ 226599 w 1659662"/>
              <a:gd name="connsiteY16" fmla="*/ 332341 h 1666135"/>
              <a:gd name="connsiteX17" fmla="*/ 436188 w 1659662"/>
              <a:gd name="connsiteY17" fmla="*/ 158349 h 1666135"/>
              <a:gd name="connsiteX18" fmla="*/ 693124 w 1659662"/>
              <a:gd name="connsiteY18" fmla="*/ 65782 h 1666135"/>
              <a:gd name="connsiteX19" fmla="*/ 829819 w 1659662"/>
              <a:gd name="connsiteY19" fmla="*/ 0 h 166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9662" h="1666135">
                <a:moveTo>
                  <a:pt x="829819" y="0"/>
                </a:moveTo>
                <a:cubicBezTo>
                  <a:pt x="857966" y="0"/>
                  <a:pt x="886114" y="21927"/>
                  <a:pt x="966514" y="65782"/>
                </a:cubicBezTo>
                <a:cubicBezTo>
                  <a:pt x="1148101" y="38069"/>
                  <a:pt x="1102488" y="21499"/>
                  <a:pt x="1223449" y="158349"/>
                </a:cubicBezTo>
                <a:cubicBezTo>
                  <a:pt x="1403592" y="193491"/>
                  <a:pt x="1366640" y="162921"/>
                  <a:pt x="1433039" y="332341"/>
                </a:cubicBezTo>
                <a:cubicBezTo>
                  <a:pt x="1590087" y="426337"/>
                  <a:pt x="1565837" y="384910"/>
                  <a:pt x="1569878" y="566616"/>
                </a:cubicBezTo>
                <a:cubicBezTo>
                  <a:pt x="1684777" y="708323"/>
                  <a:pt x="1676405" y="661183"/>
                  <a:pt x="1617224" y="833175"/>
                </a:cubicBezTo>
                <a:cubicBezTo>
                  <a:pt x="1676405" y="1005166"/>
                  <a:pt x="1684777" y="958026"/>
                  <a:pt x="1569878" y="1099733"/>
                </a:cubicBezTo>
                <a:cubicBezTo>
                  <a:pt x="1565837" y="1281153"/>
                  <a:pt x="1590087" y="1240012"/>
                  <a:pt x="1433039" y="1334008"/>
                </a:cubicBezTo>
                <a:cubicBezTo>
                  <a:pt x="1366640" y="1503429"/>
                  <a:pt x="1403592" y="1472573"/>
                  <a:pt x="1223449" y="1508000"/>
                </a:cubicBezTo>
                <a:cubicBezTo>
                  <a:pt x="1102488" y="1644565"/>
                  <a:pt x="1148101" y="1628280"/>
                  <a:pt x="966514" y="1600567"/>
                </a:cubicBezTo>
                <a:cubicBezTo>
                  <a:pt x="805713" y="1687991"/>
                  <a:pt x="853924" y="1687991"/>
                  <a:pt x="693124" y="1600567"/>
                </a:cubicBezTo>
                <a:cubicBezTo>
                  <a:pt x="511826" y="1628280"/>
                  <a:pt x="557150" y="1644565"/>
                  <a:pt x="436188" y="1508000"/>
                </a:cubicBezTo>
                <a:cubicBezTo>
                  <a:pt x="256045" y="1472573"/>
                  <a:pt x="292998" y="1503429"/>
                  <a:pt x="226599" y="1334008"/>
                </a:cubicBezTo>
                <a:cubicBezTo>
                  <a:pt x="69551" y="1240012"/>
                  <a:pt x="93801" y="1281153"/>
                  <a:pt x="90048" y="1099733"/>
                </a:cubicBezTo>
                <a:cubicBezTo>
                  <a:pt x="-25140" y="958026"/>
                  <a:pt x="-16768" y="1005166"/>
                  <a:pt x="42414" y="833175"/>
                </a:cubicBezTo>
                <a:cubicBezTo>
                  <a:pt x="-16768" y="661183"/>
                  <a:pt x="-25140" y="708323"/>
                  <a:pt x="90048" y="566616"/>
                </a:cubicBezTo>
                <a:cubicBezTo>
                  <a:pt x="93801" y="384910"/>
                  <a:pt x="69551" y="426337"/>
                  <a:pt x="226599" y="332341"/>
                </a:cubicBezTo>
                <a:cubicBezTo>
                  <a:pt x="292998" y="162921"/>
                  <a:pt x="256045" y="193491"/>
                  <a:pt x="436188" y="158349"/>
                </a:cubicBezTo>
                <a:cubicBezTo>
                  <a:pt x="557150" y="21499"/>
                  <a:pt x="511826" y="37784"/>
                  <a:pt x="693124" y="65782"/>
                </a:cubicBezTo>
                <a:cubicBezTo>
                  <a:pt x="773524" y="21927"/>
                  <a:pt x="801671" y="0"/>
                  <a:pt x="829819" y="0"/>
                </a:cubicBezTo>
                <a:close/>
              </a:path>
            </a:pathLst>
          </a:custGeom>
          <a:solidFill>
            <a:schemeClr val="bg1">
              <a:lumMod val="95000"/>
            </a:schemeClr>
          </a:solidFill>
        </p:spPr>
        <p:txBody>
          <a:bodyPr wrap="square">
            <a:noAutofit/>
          </a:bodyPr>
          <a:lstStyle>
            <a:lvl1pPr marL="0" indent="0" algn="ctr">
              <a:buNone/>
              <a:defRPr sz="1100">
                <a:solidFill>
                  <a:schemeClr val="tx1">
                    <a:lumMod val="50000"/>
                    <a:lumOff val="50000"/>
                  </a:schemeClr>
                </a:solidFill>
              </a:defRPr>
            </a:lvl1pPr>
          </a:lstStyle>
          <a:p>
            <a:endParaRPr lang="id-ID"/>
          </a:p>
        </p:txBody>
      </p:sp>
      <p:sp>
        <p:nvSpPr>
          <p:cNvPr id="8" name="Picture Placeholder 5">
            <a:extLst>
              <a:ext uri="{FF2B5EF4-FFF2-40B4-BE49-F238E27FC236}">
                <a16:creationId xmlns:a16="http://schemas.microsoft.com/office/drawing/2014/main" id="{82F1D384-A2D5-4F1F-ADFC-D41C11B9C306}"/>
              </a:ext>
            </a:extLst>
          </p:cNvPr>
          <p:cNvSpPr>
            <a:spLocks noGrp="1"/>
          </p:cNvSpPr>
          <p:nvPr>
            <p:ph type="pic" sz="quarter" idx="12"/>
          </p:nvPr>
        </p:nvSpPr>
        <p:spPr>
          <a:xfrm>
            <a:off x="5440759" y="2176365"/>
            <a:ext cx="1349814" cy="1858643"/>
          </a:xfrm>
          <a:custGeom>
            <a:avLst/>
            <a:gdLst>
              <a:gd name="connsiteX0" fmla="*/ 829819 w 1659662"/>
              <a:gd name="connsiteY0" fmla="*/ 0 h 1666135"/>
              <a:gd name="connsiteX1" fmla="*/ 966514 w 1659662"/>
              <a:gd name="connsiteY1" fmla="*/ 65782 h 1666135"/>
              <a:gd name="connsiteX2" fmla="*/ 1223449 w 1659662"/>
              <a:gd name="connsiteY2" fmla="*/ 158349 h 1666135"/>
              <a:gd name="connsiteX3" fmla="*/ 1433039 w 1659662"/>
              <a:gd name="connsiteY3" fmla="*/ 332341 h 1666135"/>
              <a:gd name="connsiteX4" fmla="*/ 1569878 w 1659662"/>
              <a:gd name="connsiteY4" fmla="*/ 566616 h 1666135"/>
              <a:gd name="connsiteX5" fmla="*/ 1617224 w 1659662"/>
              <a:gd name="connsiteY5" fmla="*/ 833175 h 1666135"/>
              <a:gd name="connsiteX6" fmla="*/ 1569878 w 1659662"/>
              <a:gd name="connsiteY6" fmla="*/ 1099733 h 1666135"/>
              <a:gd name="connsiteX7" fmla="*/ 1433039 w 1659662"/>
              <a:gd name="connsiteY7" fmla="*/ 1334008 h 1666135"/>
              <a:gd name="connsiteX8" fmla="*/ 1223449 w 1659662"/>
              <a:gd name="connsiteY8" fmla="*/ 1508000 h 1666135"/>
              <a:gd name="connsiteX9" fmla="*/ 966514 w 1659662"/>
              <a:gd name="connsiteY9" fmla="*/ 1600567 h 1666135"/>
              <a:gd name="connsiteX10" fmla="*/ 693124 w 1659662"/>
              <a:gd name="connsiteY10" fmla="*/ 1600567 h 1666135"/>
              <a:gd name="connsiteX11" fmla="*/ 436188 w 1659662"/>
              <a:gd name="connsiteY11" fmla="*/ 1508000 h 1666135"/>
              <a:gd name="connsiteX12" fmla="*/ 226599 w 1659662"/>
              <a:gd name="connsiteY12" fmla="*/ 1334008 h 1666135"/>
              <a:gd name="connsiteX13" fmla="*/ 90048 w 1659662"/>
              <a:gd name="connsiteY13" fmla="*/ 1099733 h 1666135"/>
              <a:gd name="connsiteX14" fmla="*/ 42414 w 1659662"/>
              <a:gd name="connsiteY14" fmla="*/ 833175 h 1666135"/>
              <a:gd name="connsiteX15" fmla="*/ 90048 w 1659662"/>
              <a:gd name="connsiteY15" fmla="*/ 566616 h 1666135"/>
              <a:gd name="connsiteX16" fmla="*/ 226599 w 1659662"/>
              <a:gd name="connsiteY16" fmla="*/ 332341 h 1666135"/>
              <a:gd name="connsiteX17" fmla="*/ 436188 w 1659662"/>
              <a:gd name="connsiteY17" fmla="*/ 158349 h 1666135"/>
              <a:gd name="connsiteX18" fmla="*/ 693124 w 1659662"/>
              <a:gd name="connsiteY18" fmla="*/ 65782 h 1666135"/>
              <a:gd name="connsiteX19" fmla="*/ 829819 w 1659662"/>
              <a:gd name="connsiteY19" fmla="*/ 0 h 166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9662" h="1666135">
                <a:moveTo>
                  <a:pt x="829819" y="0"/>
                </a:moveTo>
                <a:cubicBezTo>
                  <a:pt x="857966" y="0"/>
                  <a:pt x="886114" y="21927"/>
                  <a:pt x="966514" y="65782"/>
                </a:cubicBezTo>
                <a:cubicBezTo>
                  <a:pt x="1148101" y="38069"/>
                  <a:pt x="1102488" y="21499"/>
                  <a:pt x="1223449" y="158349"/>
                </a:cubicBezTo>
                <a:cubicBezTo>
                  <a:pt x="1403592" y="193491"/>
                  <a:pt x="1366640" y="162921"/>
                  <a:pt x="1433039" y="332341"/>
                </a:cubicBezTo>
                <a:cubicBezTo>
                  <a:pt x="1590087" y="426337"/>
                  <a:pt x="1565837" y="384910"/>
                  <a:pt x="1569878" y="566616"/>
                </a:cubicBezTo>
                <a:cubicBezTo>
                  <a:pt x="1684777" y="708323"/>
                  <a:pt x="1676405" y="661183"/>
                  <a:pt x="1617224" y="833175"/>
                </a:cubicBezTo>
                <a:cubicBezTo>
                  <a:pt x="1676405" y="1005166"/>
                  <a:pt x="1684777" y="958026"/>
                  <a:pt x="1569878" y="1099733"/>
                </a:cubicBezTo>
                <a:cubicBezTo>
                  <a:pt x="1565837" y="1281153"/>
                  <a:pt x="1590087" y="1240012"/>
                  <a:pt x="1433039" y="1334008"/>
                </a:cubicBezTo>
                <a:cubicBezTo>
                  <a:pt x="1366640" y="1503429"/>
                  <a:pt x="1403592" y="1472573"/>
                  <a:pt x="1223449" y="1508000"/>
                </a:cubicBezTo>
                <a:cubicBezTo>
                  <a:pt x="1102488" y="1644565"/>
                  <a:pt x="1148101" y="1628280"/>
                  <a:pt x="966514" y="1600567"/>
                </a:cubicBezTo>
                <a:cubicBezTo>
                  <a:pt x="805713" y="1687991"/>
                  <a:pt x="853924" y="1687991"/>
                  <a:pt x="693124" y="1600567"/>
                </a:cubicBezTo>
                <a:cubicBezTo>
                  <a:pt x="511826" y="1628280"/>
                  <a:pt x="557150" y="1644565"/>
                  <a:pt x="436188" y="1508000"/>
                </a:cubicBezTo>
                <a:cubicBezTo>
                  <a:pt x="256045" y="1472573"/>
                  <a:pt x="292998" y="1503429"/>
                  <a:pt x="226599" y="1334008"/>
                </a:cubicBezTo>
                <a:cubicBezTo>
                  <a:pt x="69551" y="1240012"/>
                  <a:pt x="93801" y="1281153"/>
                  <a:pt x="90048" y="1099733"/>
                </a:cubicBezTo>
                <a:cubicBezTo>
                  <a:pt x="-25140" y="958026"/>
                  <a:pt x="-16768" y="1005166"/>
                  <a:pt x="42414" y="833175"/>
                </a:cubicBezTo>
                <a:cubicBezTo>
                  <a:pt x="-16768" y="661183"/>
                  <a:pt x="-25140" y="708323"/>
                  <a:pt x="90048" y="566616"/>
                </a:cubicBezTo>
                <a:cubicBezTo>
                  <a:pt x="93801" y="384910"/>
                  <a:pt x="69551" y="426337"/>
                  <a:pt x="226599" y="332341"/>
                </a:cubicBezTo>
                <a:cubicBezTo>
                  <a:pt x="292998" y="162921"/>
                  <a:pt x="256045" y="193491"/>
                  <a:pt x="436188" y="158349"/>
                </a:cubicBezTo>
                <a:cubicBezTo>
                  <a:pt x="557150" y="21499"/>
                  <a:pt x="511826" y="37784"/>
                  <a:pt x="693124" y="65782"/>
                </a:cubicBezTo>
                <a:cubicBezTo>
                  <a:pt x="773524" y="21927"/>
                  <a:pt x="801671" y="0"/>
                  <a:pt x="829819" y="0"/>
                </a:cubicBezTo>
                <a:close/>
              </a:path>
            </a:pathLst>
          </a:custGeom>
          <a:solidFill>
            <a:schemeClr val="bg1">
              <a:lumMod val="95000"/>
            </a:schemeClr>
          </a:solidFill>
        </p:spPr>
        <p:txBody>
          <a:bodyPr wrap="square">
            <a:noAutofit/>
          </a:bodyPr>
          <a:lstStyle>
            <a:lvl1pPr marL="0" indent="0" algn="ctr">
              <a:buNone/>
              <a:defRPr sz="1100">
                <a:solidFill>
                  <a:schemeClr val="tx1">
                    <a:lumMod val="50000"/>
                    <a:lumOff val="50000"/>
                  </a:schemeClr>
                </a:solidFill>
              </a:defRPr>
            </a:lvl1pPr>
          </a:lstStyle>
          <a:p>
            <a:endParaRPr lang="id-ID"/>
          </a:p>
        </p:txBody>
      </p:sp>
      <p:sp>
        <p:nvSpPr>
          <p:cNvPr id="9" name="Picture Placeholder 5">
            <a:extLst>
              <a:ext uri="{FF2B5EF4-FFF2-40B4-BE49-F238E27FC236}">
                <a16:creationId xmlns:a16="http://schemas.microsoft.com/office/drawing/2014/main" id="{1D1A41C8-A52D-4A37-B3E7-4B4416C7CDEC}"/>
              </a:ext>
            </a:extLst>
          </p:cNvPr>
          <p:cNvSpPr>
            <a:spLocks noGrp="1"/>
          </p:cNvSpPr>
          <p:nvPr>
            <p:ph type="pic" sz="quarter" idx="13"/>
          </p:nvPr>
        </p:nvSpPr>
        <p:spPr>
          <a:xfrm>
            <a:off x="7613690" y="2176365"/>
            <a:ext cx="1349814" cy="1858643"/>
          </a:xfrm>
          <a:custGeom>
            <a:avLst/>
            <a:gdLst>
              <a:gd name="connsiteX0" fmla="*/ 829819 w 1659662"/>
              <a:gd name="connsiteY0" fmla="*/ 0 h 1666135"/>
              <a:gd name="connsiteX1" fmla="*/ 966514 w 1659662"/>
              <a:gd name="connsiteY1" fmla="*/ 65782 h 1666135"/>
              <a:gd name="connsiteX2" fmla="*/ 1223449 w 1659662"/>
              <a:gd name="connsiteY2" fmla="*/ 158349 h 1666135"/>
              <a:gd name="connsiteX3" fmla="*/ 1433039 w 1659662"/>
              <a:gd name="connsiteY3" fmla="*/ 332341 h 1666135"/>
              <a:gd name="connsiteX4" fmla="*/ 1569878 w 1659662"/>
              <a:gd name="connsiteY4" fmla="*/ 566616 h 1666135"/>
              <a:gd name="connsiteX5" fmla="*/ 1617224 w 1659662"/>
              <a:gd name="connsiteY5" fmla="*/ 833175 h 1666135"/>
              <a:gd name="connsiteX6" fmla="*/ 1569878 w 1659662"/>
              <a:gd name="connsiteY6" fmla="*/ 1099733 h 1666135"/>
              <a:gd name="connsiteX7" fmla="*/ 1433039 w 1659662"/>
              <a:gd name="connsiteY7" fmla="*/ 1334008 h 1666135"/>
              <a:gd name="connsiteX8" fmla="*/ 1223449 w 1659662"/>
              <a:gd name="connsiteY8" fmla="*/ 1508000 h 1666135"/>
              <a:gd name="connsiteX9" fmla="*/ 966514 w 1659662"/>
              <a:gd name="connsiteY9" fmla="*/ 1600567 h 1666135"/>
              <a:gd name="connsiteX10" fmla="*/ 693124 w 1659662"/>
              <a:gd name="connsiteY10" fmla="*/ 1600567 h 1666135"/>
              <a:gd name="connsiteX11" fmla="*/ 436188 w 1659662"/>
              <a:gd name="connsiteY11" fmla="*/ 1508000 h 1666135"/>
              <a:gd name="connsiteX12" fmla="*/ 226599 w 1659662"/>
              <a:gd name="connsiteY12" fmla="*/ 1334008 h 1666135"/>
              <a:gd name="connsiteX13" fmla="*/ 90048 w 1659662"/>
              <a:gd name="connsiteY13" fmla="*/ 1099733 h 1666135"/>
              <a:gd name="connsiteX14" fmla="*/ 42414 w 1659662"/>
              <a:gd name="connsiteY14" fmla="*/ 833175 h 1666135"/>
              <a:gd name="connsiteX15" fmla="*/ 90048 w 1659662"/>
              <a:gd name="connsiteY15" fmla="*/ 566616 h 1666135"/>
              <a:gd name="connsiteX16" fmla="*/ 226599 w 1659662"/>
              <a:gd name="connsiteY16" fmla="*/ 332341 h 1666135"/>
              <a:gd name="connsiteX17" fmla="*/ 436188 w 1659662"/>
              <a:gd name="connsiteY17" fmla="*/ 158349 h 1666135"/>
              <a:gd name="connsiteX18" fmla="*/ 693124 w 1659662"/>
              <a:gd name="connsiteY18" fmla="*/ 65782 h 1666135"/>
              <a:gd name="connsiteX19" fmla="*/ 829819 w 1659662"/>
              <a:gd name="connsiteY19" fmla="*/ 0 h 166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9662" h="1666135">
                <a:moveTo>
                  <a:pt x="829819" y="0"/>
                </a:moveTo>
                <a:cubicBezTo>
                  <a:pt x="857966" y="0"/>
                  <a:pt x="886114" y="21927"/>
                  <a:pt x="966514" y="65782"/>
                </a:cubicBezTo>
                <a:cubicBezTo>
                  <a:pt x="1148101" y="38069"/>
                  <a:pt x="1102488" y="21499"/>
                  <a:pt x="1223449" y="158349"/>
                </a:cubicBezTo>
                <a:cubicBezTo>
                  <a:pt x="1403592" y="193491"/>
                  <a:pt x="1366640" y="162921"/>
                  <a:pt x="1433039" y="332341"/>
                </a:cubicBezTo>
                <a:cubicBezTo>
                  <a:pt x="1590087" y="426337"/>
                  <a:pt x="1565837" y="384910"/>
                  <a:pt x="1569878" y="566616"/>
                </a:cubicBezTo>
                <a:cubicBezTo>
                  <a:pt x="1684777" y="708323"/>
                  <a:pt x="1676405" y="661183"/>
                  <a:pt x="1617224" y="833175"/>
                </a:cubicBezTo>
                <a:cubicBezTo>
                  <a:pt x="1676405" y="1005166"/>
                  <a:pt x="1684777" y="958026"/>
                  <a:pt x="1569878" y="1099733"/>
                </a:cubicBezTo>
                <a:cubicBezTo>
                  <a:pt x="1565837" y="1281153"/>
                  <a:pt x="1590087" y="1240012"/>
                  <a:pt x="1433039" y="1334008"/>
                </a:cubicBezTo>
                <a:cubicBezTo>
                  <a:pt x="1366640" y="1503429"/>
                  <a:pt x="1403592" y="1472573"/>
                  <a:pt x="1223449" y="1508000"/>
                </a:cubicBezTo>
                <a:cubicBezTo>
                  <a:pt x="1102488" y="1644565"/>
                  <a:pt x="1148101" y="1628280"/>
                  <a:pt x="966514" y="1600567"/>
                </a:cubicBezTo>
                <a:cubicBezTo>
                  <a:pt x="805713" y="1687991"/>
                  <a:pt x="853924" y="1687991"/>
                  <a:pt x="693124" y="1600567"/>
                </a:cubicBezTo>
                <a:cubicBezTo>
                  <a:pt x="511826" y="1628280"/>
                  <a:pt x="557150" y="1644565"/>
                  <a:pt x="436188" y="1508000"/>
                </a:cubicBezTo>
                <a:cubicBezTo>
                  <a:pt x="256045" y="1472573"/>
                  <a:pt x="292998" y="1503429"/>
                  <a:pt x="226599" y="1334008"/>
                </a:cubicBezTo>
                <a:cubicBezTo>
                  <a:pt x="69551" y="1240012"/>
                  <a:pt x="93801" y="1281153"/>
                  <a:pt x="90048" y="1099733"/>
                </a:cubicBezTo>
                <a:cubicBezTo>
                  <a:pt x="-25140" y="958026"/>
                  <a:pt x="-16768" y="1005166"/>
                  <a:pt x="42414" y="833175"/>
                </a:cubicBezTo>
                <a:cubicBezTo>
                  <a:pt x="-16768" y="661183"/>
                  <a:pt x="-25140" y="708323"/>
                  <a:pt x="90048" y="566616"/>
                </a:cubicBezTo>
                <a:cubicBezTo>
                  <a:pt x="93801" y="384910"/>
                  <a:pt x="69551" y="426337"/>
                  <a:pt x="226599" y="332341"/>
                </a:cubicBezTo>
                <a:cubicBezTo>
                  <a:pt x="292998" y="162921"/>
                  <a:pt x="256045" y="193491"/>
                  <a:pt x="436188" y="158349"/>
                </a:cubicBezTo>
                <a:cubicBezTo>
                  <a:pt x="557150" y="21499"/>
                  <a:pt x="511826" y="37784"/>
                  <a:pt x="693124" y="65782"/>
                </a:cubicBezTo>
                <a:cubicBezTo>
                  <a:pt x="773524" y="21927"/>
                  <a:pt x="801671" y="0"/>
                  <a:pt x="829819" y="0"/>
                </a:cubicBezTo>
                <a:close/>
              </a:path>
            </a:pathLst>
          </a:custGeom>
          <a:solidFill>
            <a:schemeClr val="bg1">
              <a:lumMod val="95000"/>
            </a:schemeClr>
          </a:solidFill>
        </p:spPr>
        <p:txBody>
          <a:bodyPr wrap="square">
            <a:noAutofit/>
          </a:bodyPr>
          <a:lstStyle>
            <a:lvl1pPr marL="0" indent="0" algn="ctr">
              <a:buNone/>
              <a:defRPr sz="11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0845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125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20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275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293E40D8-EDAC-4B5D-B2E0-8F4A5D58163B}"/>
              </a:ext>
            </a:extLst>
          </p:cNvPr>
          <p:cNvSpPr>
            <a:spLocks noGrp="1"/>
          </p:cNvSpPr>
          <p:nvPr>
            <p:ph type="pic" sz="quarter" idx="10"/>
          </p:nvPr>
        </p:nvSpPr>
        <p:spPr>
          <a:xfrm>
            <a:off x="1080760" y="2759472"/>
            <a:ext cx="1731465" cy="1504553"/>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
        <p:nvSpPr>
          <p:cNvPr id="5" name="Picture Placeholder 5">
            <a:extLst>
              <a:ext uri="{FF2B5EF4-FFF2-40B4-BE49-F238E27FC236}">
                <a16:creationId xmlns:a16="http://schemas.microsoft.com/office/drawing/2014/main" id="{9C3BBD12-6AAE-493D-9CC2-D9DBC53AAE95}"/>
              </a:ext>
            </a:extLst>
          </p:cNvPr>
          <p:cNvSpPr>
            <a:spLocks noGrp="1"/>
          </p:cNvSpPr>
          <p:nvPr>
            <p:ph type="pic" sz="quarter" idx="11"/>
          </p:nvPr>
        </p:nvSpPr>
        <p:spPr>
          <a:xfrm>
            <a:off x="5603637" y="2759472"/>
            <a:ext cx="1731465" cy="1504553"/>
          </a:xfrm>
          <a:prstGeom prst="rect">
            <a:avLst/>
          </a:prstGeom>
          <a:solidFill>
            <a:schemeClr val="bg1">
              <a:lumMod val="95000"/>
            </a:schemeClr>
          </a:solidFill>
        </p:spPr>
        <p:txBody>
          <a:bodyPr/>
          <a:lstStyle>
            <a:lvl1pPr marL="0" indent="0" algn="ctr">
              <a:buNone/>
              <a:defRPr sz="16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16251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7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F899520-D983-47CF-AB49-2B39AC1AE3E4}"/>
              </a:ext>
            </a:extLst>
          </p:cNvPr>
          <p:cNvSpPr>
            <a:spLocks noGrp="1"/>
          </p:cNvSpPr>
          <p:nvPr>
            <p:ph type="pic" sz="quarter" idx="10"/>
          </p:nvPr>
        </p:nvSpPr>
        <p:spPr>
          <a:xfrm>
            <a:off x="0" y="0"/>
            <a:ext cx="7332210" cy="7772400"/>
          </a:xfrm>
          <a:prstGeom prst="rect">
            <a:avLst/>
          </a:prstGeom>
        </p:spPr>
        <p:txBody>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76291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C6D716E-608D-484B-A779-E3A5BD113B5D}"/>
              </a:ext>
            </a:extLst>
          </p:cNvPr>
          <p:cNvSpPr>
            <a:spLocks noGrp="1"/>
          </p:cNvSpPr>
          <p:nvPr>
            <p:ph type="pic" sz="quarter" idx="13"/>
          </p:nvPr>
        </p:nvSpPr>
        <p:spPr>
          <a:xfrm>
            <a:off x="5085695" y="2221682"/>
            <a:ext cx="1494887" cy="2050407"/>
          </a:xfrm>
          <a:custGeom>
            <a:avLst/>
            <a:gdLst>
              <a:gd name="connsiteX0" fmla="*/ 549789 w 2894692"/>
              <a:gd name="connsiteY0" fmla="*/ 0 h 2894692"/>
              <a:gd name="connsiteX1" fmla="*/ 2894692 w 2894692"/>
              <a:gd name="connsiteY1" fmla="*/ 0 h 2894692"/>
              <a:gd name="connsiteX2" fmla="*/ 2894692 w 2894692"/>
              <a:gd name="connsiteY2" fmla="*/ 2344903 h 2894692"/>
              <a:gd name="connsiteX3" fmla="*/ 2344903 w 2894692"/>
              <a:gd name="connsiteY3" fmla="*/ 2894692 h 2894692"/>
              <a:gd name="connsiteX4" fmla="*/ 0 w 2894692"/>
              <a:gd name="connsiteY4" fmla="*/ 2894692 h 2894692"/>
              <a:gd name="connsiteX5" fmla="*/ 0 w 2894692"/>
              <a:gd name="connsiteY5" fmla="*/ 549789 h 2894692"/>
              <a:gd name="connsiteX6" fmla="*/ 549789 w 2894692"/>
              <a:gd name="connsiteY6" fmla="*/ 0 h 289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4692" h="2894692">
                <a:moveTo>
                  <a:pt x="549789" y="0"/>
                </a:moveTo>
                <a:lnTo>
                  <a:pt x="2894692" y="0"/>
                </a:lnTo>
                <a:lnTo>
                  <a:pt x="2894692" y="2344903"/>
                </a:lnTo>
                <a:cubicBezTo>
                  <a:pt x="2894692" y="2648543"/>
                  <a:pt x="2648542" y="2894692"/>
                  <a:pt x="2344903" y="2894692"/>
                </a:cubicBezTo>
                <a:lnTo>
                  <a:pt x="0" y="2894692"/>
                </a:lnTo>
                <a:lnTo>
                  <a:pt x="0" y="549789"/>
                </a:lnTo>
                <a:cubicBezTo>
                  <a:pt x="0" y="246150"/>
                  <a:pt x="246149" y="0"/>
                  <a:pt x="549789" y="0"/>
                </a:cubicBezTo>
                <a:close/>
              </a:path>
            </a:pathLst>
          </a:custGeom>
        </p:spPr>
        <p:txBody>
          <a:bodyPr wrap="square">
            <a:noAutofit/>
          </a:bodyPr>
          <a:lstStyle>
            <a:lvl1pPr marL="0" indent="0" algn="ctr">
              <a:buNone/>
              <a:defRPr sz="1600">
                <a:solidFill>
                  <a:schemeClr val="tx1">
                    <a:lumMod val="50000"/>
                    <a:lumOff val="50000"/>
                  </a:schemeClr>
                </a:solidFill>
              </a:defRPr>
            </a:lvl1pPr>
          </a:lstStyle>
          <a:p>
            <a:endParaRPr lang="id-ID"/>
          </a:p>
        </p:txBody>
      </p:sp>
      <p:sp>
        <p:nvSpPr>
          <p:cNvPr id="3" name="Picture Placeholder 2">
            <a:extLst>
              <a:ext uri="{FF2B5EF4-FFF2-40B4-BE49-F238E27FC236}">
                <a16:creationId xmlns:a16="http://schemas.microsoft.com/office/drawing/2014/main" id="{A52FB14B-10B7-4B07-A902-C304DA1F1F73}"/>
              </a:ext>
            </a:extLst>
          </p:cNvPr>
          <p:cNvSpPr>
            <a:spLocks noGrp="1"/>
          </p:cNvSpPr>
          <p:nvPr>
            <p:ph type="pic" sz="quarter" idx="12"/>
          </p:nvPr>
        </p:nvSpPr>
        <p:spPr>
          <a:xfrm>
            <a:off x="5085695" y="4419629"/>
            <a:ext cx="1494887" cy="2050407"/>
          </a:xfrm>
          <a:custGeom>
            <a:avLst/>
            <a:gdLst>
              <a:gd name="connsiteX0" fmla="*/ 0 w 2894692"/>
              <a:gd name="connsiteY0" fmla="*/ 0 h 2894692"/>
              <a:gd name="connsiteX1" fmla="*/ 2344903 w 2894692"/>
              <a:gd name="connsiteY1" fmla="*/ 0 h 2894692"/>
              <a:gd name="connsiteX2" fmla="*/ 2894692 w 2894692"/>
              <a:gd name="connsiteY2" fmla="*/ 549789 h 2894692"/>
              <a:gd name="connsiteX3" fmla="*/ 2894692 w 2894692"/>
              <a:gd name="connsiteY3" fmla="*/ 2894692 h 2894692"/>
              <a:gd name="connsiteX4" fmla="*/ 549789 w 2894692"/>
              <a:gd name="connsiteY4" fmla="*/ 2894692 h 2894692"/>
              <a:gd name="connsiteX5" fmla="*/ 0 w 2894692"/>
              <a:gd name="connsiteY5" fmla="*/ 2344903 h 289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4692" h="2894692">
                <a:moveTo>
                  <a:pt x="0" y="0"/>
                </a:moveTo>
                <a:lnTo>
                  <a:pt x="2344903" y="0"/>
                </a:lnTo>
                <a:cubicBezTo>
                  <a:pt x="2648542" y="0"/>
                  <a:pt x="2894692" y="246150"/>
                  <a:pt x="2894692" y="549789"/>
                </a:cubicBezTo>
                <a:lnTo>
                  <a:pt x="2894692" y="2894692"/>
                </a:lnTo>
                <a:lnTo>
                  <a:pt x="549789" y="2894692"/>
                </a:lnTo>
                <a:cubicBezTo>
                  <a:pt x="246149" y="2894692"/>
                  <a:pt x="0" y="2648543"/>
                  <a:pt x="0" y="2344903"/>
                </a:cubicBezTo>
                <a:close/>
              </a:path>
            </a:pathLst>
          </a:custGeom>
        </p:spPr>
        <p:txBody>
          <a:bodyPr wrap="square">
            <a:noAutofit/>
          </a:bodyPr>
          <a:lstStyle>
            <a:lvl1pPr marL="0" indent="0" algn="ctr">
              <a:buNone/>
              <a:defRPr sz="1600">
                <a:solidFill>
                  <a:schemeClr val="tx1">
                    <a:lumMod val="50000"/>
                    <a:lumOff val="50000"/>
                  </a:schemeClr>
                </a:solidFill>
              </a:defRPr>
            </a:lvl1pPr>
          </a:lstStyle>
          <a:p>
            <a:endParaRPr lang="id-ID"/>
          </a:p>
        </p:txBody>
      </p:sp>
      <p:sp>
        <p:nvSpPr>
          <p:cNvPr id="4" name="Picture Placeholder 3">
            <a:extLst>
              <a:ext uri="{FF2B5EF4-FFF2-40B4-BE49-F238E27FC236}">
                <a16:creationId xmlns:a16="http://schemas.microsoft.com/office/drawing/2014/main" id="{A52943A6-7D90-4DDE-9BF5-DE118EAB3F12}"/>
              </a:ext>
            </a:extLst>
          </p:cNvPr>
          <p:cNvSpPr>
            <a:spLocks noGrp="1"/>
          </p:cNvSpPr>
          <p:nvPr>
            <p:ph type="pic" sz="quarter" idx="11"/>
          </p:nvPr>
        </p:nvSpPr>
        <p:spPr>
          <a:xfrm>
            <a:off x="3477823" y="4419629"/>
            <a:ext cx="1494887" cy="2050407"/>
          </a:xfrm>
          <a:custGeom>
            <a:avLst/>
            <a:gdLst>
              <a:gd name="connsiteX0" fmla="*/ 549789 w 2894692"/>
              <a:gd name="connsiteY0" fmla="*/ 0 h 2894692"/>
              <a:gd name="connsiteX1" fmla="*/ 2894692 w 2894692"/>
              <a:gd name="connsiteY1" fmla="*/ 0 h 2894692"/>
              <a:gd name="connsiteX2" fmla="*/ 2894692 w 2894692"/>
              <a:gd name="connsiteY2" fmla="*/ 2344903 h 2894692"/>
              <a:gd name="connsiteX3" fmla="*/ 2344903 w 2894692"/>
              <a:gd name="connsiteY3" fmla="*/ 2894692 h 2894692"/>
              <a:gd name="connsiteX4" fmla="*/ 0 w 2894692"/>
              <a:gd name="connsiteY4" fmla="*/ 2894692 h 2894692"/>
              <a:gd name="connsiteX5" fmla="*/ 0 w 2894692"/>
              <a:gd name="connsiteY5" fmla="*/ 549789 h 2894692"/>
              <a:gd name="connsiteX6" fmla="*/ 549789 w 2894692"/>
              <a:gd name="connsiteY6" fmla="*/ 0 h 289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4692" h="2894692">
                <a:moveTo>
                  <a:pt x="549789" y="0"/>
                </a:moveTo>
                <a:lnTo>
                  <a:pt x="2894692" y="0"/>
                </a:lnTo>
                <a:lnTo>
                  <a:pt x="2894692" y="2344903"/>
                </a:lnTo>
                <a:cubicBezTo>
                  <a:pt x="2894692" y="2648543"/>
                  <a:pt x="2648542" y="2894692"/>
                  <a:pt x="2344903" y="2894692"/>
                </a:cubicBezTo>
                <a:lnTo>
                  <a:pt x="0" y="2894692"/>
                </a:lnTo>
                <a:lnTo>
                  <a:pt x="0" y="549789"/>
                </a:lnTo>
                <a:cubicBezTo>
                  <a:pt x="0" y="246150"/>
                  <a:pt x="246150" y="0"/>
                  <a:pt x="549789" y="0"/>
                </a:cubicBezTo>
                <a:close/>
              </a:path>
            </a:pathLst>
          </a:custGeom>
        </p:spPr>
        <p:txBody>
          <a:bodyPr wrap="square">
            <a:noAutofit/>
          </a:bodyPr>
          <a:lstStyle>
            <a:lvl1pPr marL="0" indent="0" algn="ctr">
              <a:buNone/>
              <a:defRPr sz="1600">
                <a:solidFill>
                  <a:schemeClr val="tx1">
                    <a:lumMod val="50000"/>
                    <a:lumOff val="50000"/>
                  </a:schemeClr>
                </a:solidFill>
              </a:defRPr>
            </a:lvl1pPr>
          </a:lstStyle>
          <a:p>
            <a:endParaRPr lang="id-ID"/>
          </a:p>
        </p:txBody>
      </p:sp>
      <p:sp>
        <p:nvSpPr>
          <p:cNvPr id="5" name="Picture Placeholder 4">
            <a:extLst>
              <a:ext uri="{FF2B5EF4-FFF2-40B4-BE49-F238E27FC236}">
                <a16:creationId xmlns:a16="http://schemas.microsoft.com/office/drawing/2014/main" id="{6D6209B4-51AE-41B6-A649-81F980E9EEEA}"/>
              </a:ext>
            </a:extLst>
          </p:cNvPr>
          <p:cNvSpPr>
            <a:spLocks noGrp="1"/>
          </p:cNvSpPr>
          <p:nvPr>
            <p:ph type="pic" sz="quarter" idx="10"/>
          </p:nvPr>
        </p:nvSpPr>
        <p:spPr>
          <a:xfrm>
            <a:off x="3477821" y="2221685"/>
            <a:ext cx="1494887" cy="2050407"/>
          </a:xfrm>
          <a:custGeom>
            <a:avLst/>
            <a:gdLst>
              <a:gd name="connsiteX0" fmla="*/ 0 w 2894692"/>
              <a:gd name="connsiteY0" fmla="*/ 0 h 2894692"/>
              <a:gd name="connsiteX1" fmla="*/ 2344903 w 2894692"/>
              <a:gd name="connsiteY1" fmla="*/ 0 h 2894692"/>
              <a:gd name="connsiteX2" fmla="*/ 2894692 w 2894692"/>
              <a:gd name="connsiteY2" fmla="*/ 549789 h 2894692"/>
              <a:gd name="connsiteX3" fmla="*/ 2894692 w 2894692"/>
              <a:gd name="connsiteY3" fmla="*/ 2894692 h 2894692"/>
              <a:gd name="connsiteX4" fmla="*/ 549789 w 2894692"/>
              <a:gd name="connsiteY4" fmla="*/ 2894692 h 2894692"/>
              <a:gd name="connsiteX5" fmla="*/ 0 w 2894692"/>
              <a:gd name="connsiteY5" fmla="*/ 2344903 h 2894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4692" h="2894692">
                <a:moveTo>
                  <a:pt x="0" y="0"/>
                </a:moveTo>
                <a:lnTo>
                  <a:pt x="2344903" y="0"/>
                </a:lnTo>
                <a:cubicBezTo>
                  <a:pt x="2648542" y="0"/>
                  <a:pt x="2894692" y="246150"/>
                  <a:pt x="2894692" y="549789"/>
                </a:cubicBezTo>
                <a:lnTo>
                  <a:pt x="2894692" y="2894692"/>
                </a:lnTo>
                <a:lnTo>
                  <a:pt x="549789" y="2894692"/>
                </a:lnTo>
                <a:cubicBezTo>
                  <a:pt x="246150" y="2894692"/>
                  <a:pt x="0" y="2648543"/>
                  <a:pt x="0" y="2344903"/>
                </a:cubicBezTo>
                <a:close/>
              </a:path>
            </a:pathLst>
          </a:custGeom>
        </p:spPr>
        <p:txBody>
          <a:bodyPr wrap="square">
            <a:noAutofit/>
          </a:bodyPr>
          <a:lstStyle>
            <a:lvl1pPr marL="0" indent="0" algn="ctr">
              <a:buNone/>
              <a:defRPr sz="16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405735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50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50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500"/>
                                  </p:stCondLst>
                                  <p:endCondLst>
                                    <p:cond evt="begin" delay="0">
                                      <p:tn val="17"/>
                                    </p:cond>
                                  </p:end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C2D1F1B7-FBF7-418D-A523-574FA1AC51B3}"/>
              </a:ext>
            </a:extLst>
          </p:cNvPr>
          <p:cNvSpPr>
            <a:spLocks noGrp="1"/>
          </p:cNvSpPr>
          <p:nvPr>
            <p:ph type="pic" sz="quarter" idx="10"/>
          </p:nvPr>
        </p:nvSpPr>
        <p:spPr>
          <a:xfrm>
            <a:off x="2" y="0"/>
            <a:ext cx="2011681" cy="7772400"/>
          </a:xfrm>
          <a:prstGeom prst="rect">
            <a:avLst/>
          </a:prstGeom>
          <a:solidFill>
            <a:schemeClr val="bg1">
              <a:lumMod val="95000"/>
            </a:schemeClr>
          </a:solidFill>
          <a:effectLst>
            <a:outerShdw blurRad="1270000" dist="152400" dir="10800000" algn="r" rotWithShape="0">
              <a:prstClr val="black">
                <a:alpha val="40000"/>
              </a:prstClr>
            </a:outerShdw>
          </a:effectLst>
        </p:spPr>
        <p:txBody>
          <a:bodyPr/>
          <a:lstStyle>
            <a:lvl1pPr marL="0" indent="0" algn="ctr">
              <a:buNone/>
              <a:defRPr sz="1600">
                <a:solidFill>
                  <a:schemeClr val="tx1">
                    <a:lumMod val="50000"/>
                    <a:lumOff val="50000"/>
                  </a:schemeClr>
                </a:solidFill>
              </a:defRPr>
            </a:lvl1pPr>
          </a:lstStyle>
          <a:p>
            <a:endParaRPr lang="id-ID"/>
          </a:p>
        </p:txBody>
      </p:sp>
      <p:sp>
        <p:nvSpPr>
          <p:cNvPr id="9" name="Picture Placeholder 5">
            <a:extLst>
              <a:ext uri="{FF2B5EF4-FFF2-40B4-BE49-F238E27FC236}">
                <a16:creationId xmlns:a16="http://schemas.microsoft.com/office/drawing/2014/main" id="{78B7F6A6-E619-4BEC-B6FF-CD08AEF15F13}"/>
              </a:ext>
            </a:extLst>
          </p:cNvPr>
          <p:cNvSpPr>
            <a:spLocks noGrp="1"/>
          </p:cNvSpPr>
          <p:nvPr>
            <p:ph type="pic" sz="quarter" idx="11"/>
          </p:nvPr>
        </p:nvSpPr>
        <p:spPr>
          <a:xfrm>
            <a:off x="2011682" y="0"/>
            <a:ext cx="2011681" cy="7772400"/>
          </a:xfrm>
          <a:prstGeom prst="rect">
            <a:avLst/>
          </a:prstGeom>
          <a:solidFill>
            <a:schemeClr val="bg1">
              <a:lumMod val="95000"/>
            </a:schemeClr>
          </a:solidFill>
          <a:effectLst>
            <a:outerShdw blurRad="1270000" dist="152400" dir="10800000" algn="r" rotWithShape="0">
              <a:prstClr val="black">
                <a:alpha val="40000"/>
              </a:prstClr>
            </a:outerShdw>
          </a:effectLst>
        </p:spPr>
        <p:txBody>
          <a:bodyPr/>
          <a:lstStyle>
            <a:lvl1pPr marL="0" indent="0" algn="ctr">
              <a:buNone/>
              <a:defRPr sz="1600">
                <a:solidFill>
                  <a:schemeClr val="tx1">
                    <a:lumMod val="50000"/>
                    <a:lumOff val="50000"/>
                  </a:schemeClr>
                </a:solidFill>
              </a:defRPr>
            </a:lvl1pPr>
          </a:lstStyle>
          <a:p>
            <a:endParaRPr lang="id-ID"/>
          </a:p>
        </p:txBody>
      </p:sp>
      <p:sp>
        <p:nvSpPr>
          <p:cNvPr id="10" name="Picture Placeholder 5">
            <a:extLst>
              <a:ext uri="{FF2B5EF4-FFF2-40B4-BE49-F238E27FC236}">
                <a16:creationId xmlns:a16="http://schemas.microsoft.com/office/drawing/2014/main" id="{5920258E-6171-4961-A1B4-29E107DA6B2D}"/>
              </a:ext>
            </a:extLst>
          </p:cNvPr>
          <p:cNvSpPr>
            <a:spLocks noGrp="1"/>
          </p:cNvSpPr>
          <p:nvPr>
            <p:ph type="pic" sz="quarter" idx="12"/>
          </p:nvPr>
        </p:nvSpPr>
        <p:spPr>
          <a:xfrm>
            <a:off x="4023362" y="0"/>
            <a:ext cx="2011681" cy="7772400"/>
          </a:xfrm>
          <a:prstGeom prst="rect">
            <a:avLst/>
          </a:prstGeom>
          <a:solidFill>
            <a:schemeClr val="bg1">
              <a:lumMod val="95000"/>
            </a:schemeClr>
          </a:solidFill>
          <a:effectLst>
            <a:outerShdw blurRad="1270000" dist="152400" dir="10800000" algn="r" rotWithShape="0">
              <a:prstClr val="black">
                <a:alpha val="40000"/>
              </a:prstClr>
            </a:outerShdw>
          </a:effectLst>
        </p:spPr>
        <p:txBody>
          <a:bodyPr/>
          <a:lstStyle>
            <a:lvl1pPr marL="0" indent="0" algn="ctr">
              <a:buNone/>
              <a:defRPr sz="1600">
                <a:solidFill>
                  <a:schemeClr val="tx1">
                    <a:lumMod val="50000"/>
                    <a:lumOff val="50000"/>
                  </a:schemeClr>
                </a:solidFill>
              </a:defRPr>
            </a:lvl1pPr>
          </a:lstStyle>
          <a:p>
            <a:endParaRPr lang="id-ID"/>
          </a:p>
        </p:txBody>
      </p:sp>
      <p:sp>
        <p:nvSpPr>
          <p:cNvPr id="11" name="Picture Placeholder 5">
            <a:extLst>
              <a:ext uri="{FF2B5EF4-FFF2-40B4-BE49-F238E27FC236}">
                <a16:creationId xmlns:a16="http://schemas.microsoft.com/office/drawing/2014/main" id="{295B8E61-CE05-4A12-BF03-0753714A5B31}"/>
              </a:ext>
            </a:extLst>
          </p:cNvPr>
          <p:cNvSpPr>
            <a:spLocks noGrp="1"/>
          </p:cNvSpPr>
          <p:nvPr>
            <p:ph type="pic" sz="quarter" idx="13"/>
          </p:nvPr>
        </p:nvSpPr>
        <p:spPr>
          <a:xfrm>
            <a:off x="6035043" y="0"/>
            <a:ext cx="2011681" cy="7772400"/>
          </a:xfrm>
          <a:prstGeom prst="rect">
            <a:avLst/>
          </a:prstGeom>
          <a:solidFill>
            <a:schemeClr val="bg1">
              <a:lumMod val="95000"/>
            </a:schemeClr>
          </a:solidFill>
          <a:effectLst>
            <a:outerShdw blurRad="1270000" dist="152400" dir="10800000" algn="r" rotWithShape="0">
              <a:prstClr val="black">
                <a:alpha val="40000"/>
              </a:prstClr>
            </a:outerShdw>
          </a:effectLst>
        </p:spPr>
        <p:txBody>
          <a:bodyPr/>
          <a:lstStyle>
            <a:lvl1pPr marL="0" indent="0" algn="ctr">
              <a:buNone/>
              <a:defRPr sz="1600">
                <a:solidFill>
                  <a:schemeClr val="tx1">
                    <a:lumMod val="50000"/>
                    <a:lumOff val="50000"/>
                  </a:schemeClr>
                </a:solidFill>
              </a:defRPr>
            </a:lvl1pPr>
          </a:lstStyle>
          <a:p>
            <a:endParaRPr lang="id-ID"/>
          </a:p>
        </p:txBody>
      </p:sp>
      <p:sp>
        <p:nvSpPr>
          <p:cNvPr id="12" name="Picture Placeholder 5">
            <a:extLst>
              <a:ext uri="{FF2B5EF4-FFF2-40B4-BE49-F238E27FC236}">
                <a16:creationId xmlns:a16="http://schemas.microsoft.com/office/drawing/2014/main" id="{990B8B9F-B1D6-4EBE-ABD4-D83CCBF2043C}"/>
              </a:ext>
            </a:extLst>
          </p:cNvPr>
          <p:cNvSpPr>
            <a:spLocks noGrp="1"/>
          </p:cNvSpPr>
          <p:nvPr>
            <p:ph type="pic" sz="quarter" idx="14"/>
          </p:nvPr>
        </p:nvSpPr>
        <p:spPr>
          <a:xfrm>
            <a:off x="8046722" y="0"/>
            <a:ext cx="2011681" cy="7772400"/>
          </a:xfrm>
          <a:prstGeom prst="rect">
            <a:avLst/>
          </a:prstGeom>
          <a:solidFill>
            <a:schemeClr val="bg1">
              <a:lumMod val="95000"/>
            </a:schemeClr>
          </a:solidFill>
          <a:effectLst>
            <a:outerShdw blurRad="1270000" dist="152400" dir="10800000" algn="r" rotWithShape="0">
              <a:prstClr val="black">
                <a:alpha val="40000"/>
              </a:prstClr>
            </a:outerShdw>
          </a:effectLst>
        </p:spPr>
        <p:txBody>
          <a:bodyPr/>
          <a:lstStyle>
            <a:lvl1pPr marL="0" indent="0" algn="ctr">
              <a:buNone/>
              <a:defRPr sz="1600">
                <a:solidFill>
                  <a:schemeClr val="tx1">
                    <a:lumMod val="50000"/>
                    <a:lumOff val="50000"/>
                  </a:schemeClr>
                </a:solidFill>
              </a:defRPr>
            </a:lvl1pPr>
          </a:lstStyle>
          <a:p>
            <a:endParaRPr lang="id-ID"/>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4360" y="6344161"/>
            <a:ext cx="685802" cy="685802"/>
          </a:xfrm>
          <a:prstGeom prst="rect">
            <a:avLst/>
          </a:prstGeom>
        </p:spPr>
      </p:pic>
      <p:sp>
        <p:nvSpPr>
          <p:cNvPr id="13" name="TextBox 12"/>
          <p:cNvSpPr txBox="1"/>
          <p:nvPr userDrawn="1"/>
        </p:nvSpPr>
        <p:spPr>
          <a:xfrm>
            <a:off x="-93146" y="7109298"/>
            <a:ext cx="2836349" cy="430885"/>
          </a:xfrm>
          <a:prstGeom prst="rect">
            <a:avLst/>
          </a:prstGeom>
          <a:noFill/>
          <a:effectLst/>
        </p:spPr>
        <p:txBody>
          <a:bodyPr wrap="square" lIns="91436" tIns="45719" rIns="91436" bIns="45719" rtlCol="0">
            <a:spAutoFit/>
          </a:bodyPr>
          <a:lstStyle/>
          <a:p>
            <a:pPr algn="ctr"/>
            <a:r>
              <a:rPr lang="en-US" dirty="0">
                <a:solidFill>
                  <a:schemeClr val="bg1"/>
                </a:solidFill>
              </a:rPr>
              <a:t>TEXAS DEPARTMENT OF AGRICULTURE</a:t>
            </a:r>
          </a:p>
          <a:p>
            <a:pPr algn="ctr"/>
            <a:r>
              <a:rPr lang="en-US" b="1" dirty="0">
                <a:solidFill>
                  <a:schemeClr val="bg1"/>
                </a:solidFill>
              </a:rPr>
              <a:t>COMMISSIONER SID MILLER</a:t>
            </a:r>
          </a:p>
        </p:txBody>
      </p:sp>
    </p:spTree>
    <p:extLst>
      <p:ext uri="{BB962C8B-B14F-4D97-AF65-F5344CB8AC3E}">
        <p14:creationId xmlns:p14="http://schemas.microsoft.com/office/powerpoint/2010/main" val="15872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ppt_x"/>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B2AFA517-0428-4038-B642-DD3C13076BAF}"/>
              </a:ext>
            </a:extLst>
          </p:cNvPr>
          <p:cNvSpPr>
            <a:spLocks noGrp="1"/>
          </p:cNvSpPr>
          <p:nvPr>
            <p:ph type="pic" sz="quarter" idx="14"/>
          </p:nvPr>
        </p:nvSpPr>
        <p:spPr>
          <a:xfrm>
            <a:off x="1" y="0"/>
            <a:ext cx="6683696" cy="7772400"/>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sp>
        <p:nvSpPr>
          <p:cNvPr id="6" name="Picture Placeholder 2">
            <a:extLst>
              <a:ext uri="{FF2B5EF4-FFF2-40B4-BE49-F238E27FC236}">
                <a16:creationId xmlns:a16="http://schemas.microsoft.com/office/drawing/2014/main" id="{7BD074AA-4B29-48E7-94DD-47460CF1A956}"/>
              </a:ext>
            </a:extLst>
          </p:cNvPr>
          <p:cNvSpPr>
            <a:spLocks noGrp="1"/>
          </p:cNvSpPr>
          <p:nvPr>
            <p:ph type="pic" sz="quarter" idx="12"/>
          </p:nvPr>
        </p:nvSpPr>
        <p:spPr>
          <a:xfrm>
            <a:off x="6683696" y="0"/>
            <a:ext cx="3374705" cy="3886200"/>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sp>
        <p:nvSpPr>
          <p:cNvPr id="7" name="Picture Placeholder 2">
            <a:extLst>
              <a:ext uri="{FF2B5EF4-FFF2-40B4-BE49-F238E27FC236}">
                <a16:creationId xmlns:a16="http://schemas.microsoft.com/office/drawing/2014/main" id="{9CC37C4A-E66A-48E5-968F-57485810D0BC}"/>
              </a:ext>
            </a:extLst>
          </p:cNvPr>
          <p:cNvSpPr>
            <a:spLocks noGrp="1"/>
          </p:cNvSpPr>
          <p:nvPr>
            <p:ph type="pic" sz="quarter" idx="15"/>
          </p:nvPr>
        </p:nvSpPr>
        <p:spPr>
          <a:xfrm>
            <a:off x="6683696" y="3886200"/>
            <a:ext cx="3374705" cy="3886200"/>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4360" y="6344161"/>
            <a:ext cx="685802" cy="685802"/>
          </a:xfrm>
          <a:prstGeom prst="rect">
            <a:avLst/>
          </a:prstGeom>
        </p:spPr>
      </p:pic>
      <p:sp>
        <p:nvSpPr>
          <p:cNvPr id="9" name="TextBox 8"/>
          <p:cNvSpPr txBox="1"/>
          <p:nvPr userDrawn="1"/>
        </p:nvSpPr>
        <p:spPr>
          <a:xfrm>
            <a:off x="-93146" y="7109298"/>
            <a:ext cx="2836349" cy="430885"/>
          </a:xfrm>
          <a:prstGeom prst="rect">
            <a:avLst/>
          </a:prstGeom>
          <a:noFill/>
          <a:effectLst/>
        </p:spPr>
        <p:txBody>
          <a:bodyPr wrap="square" lIns="91436" tIns="45719" rIns="91436" bIns="45719" rtlCol="0">
            <a:spAutoFit/>
          </a:bodyPr>
          <a:lstStyle/>
          <a:p>
            <a:pPr algn="ctr"/>
            <a:r>
              <a:rPr lang="en-US" dirty="0">
                <a:solidFill>
                  <a:schemeClr val="bg1"/>
                </a:solidFill>
              </a:rPr>
              <a:t>TEXAS DEPARTMENT OF AGRICULTURE</a:t>
            </a:r>
          </a:p>
          <a:p>
            <a:pPr algn="ctr"/>
            <a:r>
              <a:rPr lang="en-US" b="1" dirty="0">
                <a:solidFill>
                  <a:schemeClr val="bg1"/>
                </a:solidFill>
              </a:rPr>
              <a:t>COMMISSIONER SID MILLER</a:t>
            </a:r>
          </a:p>
        </p:txBody>
      </p:sp>
    </p:spTree>
    <p:extLst>
      <p:ext uri="{BB962C8B-B14F-4D97-AF65-F5344CB8AC3E}">
        <p14:creationId xmlns:p14="http://schemas.microsoft.com/office/powerpoint/2010/main" val="3388181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9E32AF2-1E80-4FB1-9B95-72906446B1BB}"/>
              </a:ext>
            </a:extLst>
          </p:cNvPr>
          <p:cNvSpPr>
            <a:spLocks noGrp="1"/>
          </p:cNvSpPr>
          <p:nvPr>
            <p:ph type="pic" sz="quarter" idx="13"/>
          </p:nvPr>
        </p:nvSpPr>
        <p:spPr>
          <a:xfrm>
            <a:off x="3357212" y="4016879"/>
            <a:ext cx="2229319" cy="3057762"/>
          </a:xfrm>
          <a:custGeom>
            <a:avLst/>
            <a:gdLst>
              <a:gd name="connsiteX0" fmla="*/ 359713 w 4316843"/>
              <a:gd name="connsiteY0" fmla="*/ 3259484 h 4316840"/>
              <a:gd name="connsiteX1" fmla="*/ 254127 w 4316843"/>
              <a:gd name="connsiteY1" fmla="*/ 3365072 h 4316840"/>
              <a:gd name="connsiteX2" fmla="*/ 254127 w 4316843"/>
              <a:gd name="connsiteY2" fmla="*/ 3635107 h 4316840"/>
              <a:gd name="connsiteX3" fmla="*/ 681735 w 4316843"/>
              <a:gd name="connsiteY3" fmla="*/ 4062716 h 4316840"/>
              <a:gd name="connsiteX4" fmla="*/ 951771 w 4316843"/>
              <a:gd name="connsiteY4" fmla="*/ 4062716 h 4316840"/>
              <a:gd name="connsiteX5" fmla="*/ 1057358 w 4316843"/>
              <a:gd name="connsiteY5" fmla="*/ 3957129 h 4316840"/>
              <a:gd name="connsiteX6" fmla="*/ 993681 w 4316843"/>
              <a:gd name="connsiteY6" fmla="*/ 3919500 h 4316840"/>
              <a:gd name="connsiteX7" fmla="*/ 665453 w 4316843"/>
              <a:gd name="connsiteY7" fmla="*/ 3651388 h 4316840"/>
              <a:gd name="connsiteX8" fmla="*/ 397341 w 4316843"/>
              <a:gd name="connsiteY8" fmla="*/ 3323160 h 4316840"/>
              <a:gd name="connsiteX9" fmla="*/ 2144949 w 4316843"/>
              <a:gd name="connsiteY9" fmla="*/ 886150 h 4316840"/>
              <a:gd name="connsiteX10" fmla="*/ 3054107 w 4316843"/>
              <a:gd name="connsiteY10" fmla="*/ 1262736 h 4316840"/>
              <a:gd name="connsiteX11" fmla="*/ 3054107 w 4316843"/>
              <a:gd name="connsiteY11" fmla="*/ 3081050 h 4316840"/>
              <a:gd name="connsiteX12" fmla="*/ 1235792 w 4316843"/>
              <a:gd name="connsiteY12" fmla="*/ 3081050 h 4316840"/>
              <a:gd name="connsiteX13" fmla="*/ 1235792 w 4316843"/>
              <a:gd name="connsiteY13" fmla="*/ 1262736 h 4316840"/>
              <a:gd name="connsiteX14" fmla="*/ 2144949 w 4316843"/>
              <a:gd name="connsiteY14" fmla="*/ 886150 h 4316840"/>
              <a:gd name="connsiteX15" fmla="*/ 2144949 w 4316843"/>
              <a:gd name="connsiteY15" fmla="*/ 608545 h 4316840"/>
              <a:gd name="connsiteX16" fmla="*/ 1039494 w 4316843"/>
              <a:gd name="connsiteY16" fmla="*/ 1066438 h 4316840"/>
              <a:gd name="connsiteX17" fmla="*/ 1039494 w 4316843"/>
              <a:gd name="connsiteY17" fmla="*/ 3277348 h 4316840"/>
              <a:gd name="connsiteX18" fmla="*/ 3250404 w 4316843"/>
              <a:gd name="connsiteY18" fmla="*/ 3277348 h 4316840"/>
              <a:gd name="connsiteX19" fmla="*/ 3250404 w 4316843"/>
              <a:gd name="connsiteY19" fmla="*/ 1066438 h 4316840"/>
              <a:gd name="connsiteX20" fmla="*/ 2144949 w 4316843"/>
              <a:gd name="connsiteY20" fmla="*/ 608545 h 4316840"/>
              <a:gd name="connsiteX21" fmla="*/ 3500091 w 4316843"/>
              <a:gd name="connsiteY21" fmla="*/ 198200 h 4316840"/>
              <a:gd name="connsiteX22" fmla="*/ 3365073 w 4316843"/>
              <a:gd name="connsiteY22" fmla="*/ 254126 h 4316840"/>
              <a:gd name="connsiteX23" fmla="*/ 3244636 w 4316843"/>
              <a:gd name="connsiteY23" fmla="*/ 374564 h 4316840"/>
              <a:gd name="connsiteX24" fmla="*/ 3234035 w 4316843"/>
              <a:gd name="connsiteY24" fmla="*/ 387541 h 4316840"/>
              <a:gd name="connsiteX25" fmla="*/ 3296217 w 4316843"/>
              <a:gd name="connsiteY25" fmla="*/ 424286 h 4316840"/>
              <a:gd name="connsiteX26" fmla="*/ 3624445 w 4316843"/>
              <a:gd name="connsiteY26" fmla="*/ 692398 h 4316840"/>
              <a:gd name="connsiteX27" fmla="*/ 3892557 w 4316843"/>
              <a:gd name="connsiteY27" fmla="*/ 1020625 h 4316840"/>
              <a:gd name="connsiteX28" fmla="*/ 3929302 w 4316843"/>
              <a:gd name="connsiteY28" fmla="*/ 1082808 h 4316840"/>
              <a:gd name="connsiteX29" fmla="*/ 3942280 w 4316843"/>
              <a:gd name="connsiteY29" fmla="*/ 1072208 h 4316840"/>
              <a:gd name="connsiteX30" fmla="*/ 4062717 w 4316843"/>
              <a:gd name="connsiteY30" fmla="*/ 951770 h 4316840"/>
              <a:gd name="connsiteX31" fmla="*/ 4062717 w 4316843"/>
              <a:gd name="connsiteY31" fmla="*/ 681735 h 4316840"/>
              <a:gd name="connsiteX32" fmla="*/ 3635108 w 4316843"/>
              <a:gd name="connsiteY32" fmla="*/ 254126 h 4316840"/>
              <a:gd name="connsiteX33" fmla="*/ 3500091 w 4316843"/>
              <a:gd name="connsiteY33" fmla="*/ 198200 h 4316840"/>
              <a:gd name="connsiteX34" fmla="*/ 3492602 w 4316843"/>
              <a:gd name="connsiteY34" fmla="*/ 0 h 4316840"/>
              <a:gd name="connsiteX35" fmla="*/ 3710313 w 4316843"/>
              <a:gd name="connsiteY35" fmla="*/ 90179 h 4316840"/>
              <a:gd name="connsiteX36" fmla="*/ 4226665 w 4316843"/>
              <a:gd name="connsiteY36" fmla="*/ 606529 h 4316840"/>
              <a:gd name="connsiteX37" fmla="*/ 4226664 w 4316843"/>
              <a:gd name="connsiteY37" fmla="*/ 1041953 h 4316840"/>
              <a:gd name="connsiteX38" fmla="*/ 4032463 w 4316843"/>
              <a:gd name="connsiteY38" fmla="*/ 1236154 h 4316840"/>
              <a:gd name="connsiteX39" fmla="*/ 4019940 w 4316843"/>
              <a:gd name="connsiteY39" fmla="*/ 1246384 h 4316840"/>
              <a:gd name="connsiteX40" fmla="*/ 4084066 w 4316843"/>
              <a:gd name="connsiteY40" fmla="*/ 1384550 h 4316840"/>
              <a:gd name="connsiteX41" fmla="*/ 3624445 w 4316843"/>
              <a:gd name="connsiteY41" fmla="*/ 3651388 h 4316840"/>
              <a:gd name="connsiteX42" fmla="*/ 1357606 w 4316843"/>
              <a:gd name="connsiteY42" fmla="*/ 4111009 h 4316840"/>
              <a:gd name="connsiteX43" fmla="*/ 1221006 w 4316843"/>
              <a:gd name="connsiteY43" fmla="*/ 4047609 h 4316840"/>
              <a:gd name="connsiteX44" fmla="*/ 1041953 w 4316843"/>
              <a:gd name="connsiteY44" fmla="*/ 4226662 h 4316840"/>
              <a:gd name="connsiteX45" fmla="*/ 606531 w 4316843"/>
              <a:gd name="connsiteY45" fmla="*/ 4226662 h 4316840"/>
              <a:gd name="connsiteX46" fmla="*/ 90179 w 4316843"/>
              <a:gd name="connsiteY46" fmla="*/ 3710311 h 4316840"/>
              <a:gd name="connsiteX47" fmla="*/ 90179 w 4316843"/>
              <a:gd name="connsiteY47" fmla="*/ 3274888 h 4316840"/>
              <a:gd name="connsiteX48" fmla="*/ 269232 w 4316843"/>
              <a:gd name="connsiteY48" fmla="*/ 3095835 h 4316840"/>
              <a:gd name="connsiteX49" fmla="*/ 205832 w 4316843"/>
              <a:gd name="connsiteY49" fmla="*/ 2959236 h 4316840"/>
              <a:gd name="connsiteX50" fmla="*/ 665453 w 4316843"/>
              <a:gd name="connsiteY50" fmla="*/ 692398 h 4316840"/>
              <a:gd name="connsiteX51" fmla="*/ 2932293 w 4316843"/>
              <a:gd name="connsiteY51" fmla="*/ 232777 h 4316840"/>
              <a:gd name="connsiteX52" fmla="*/ 3070459 w 4316843"/>
              <a:gd name="connsiteY52" fmla="*/ 296903 h 4316840"/>
              <a:gd name="connsiteX53" fmla="*/ 3080689 w 4316843"/>
              <a:gd name="connsiteY53" fmla="*/ 284380 h 4316840"/>
              <a:gd name="connsiteX54" fmla="*/ 3274890 w 4316843"/>
              <a:gd name="connsiteY54" fmla="*/ 90179 h 4316840"/>
              <a:gd name="connsiteX55" fmla="*/ 3492602 w 4316843"/>
              <a:gd name="connsiteY55" fmla="*/ 0 h 431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16843" h="4316840">
                <a:moveTo>
                  <a:pt x="359713" y="3259484"/>
                </a:moveTo>
                <a:lnTo>
                  <a:pt x="254127" y="3365072"/>
                </a:lnTo>
                <a:cubicBezTo>
                  <a:pt x="179558" y="3439640"/>
                  <a:pt x="179558" y="3560539"/>
                  <a:pt x="254127" y="3635107"/>
                </a:cubicBezTo>
                <a:lnTo>
                  <a:pt x="681735" y="4062716"/>
                </a:lnTo>
                <a:cubicBezTo>
                  <a:pt x="756304" y="4137284"/>
                  <a:pt x="877202" y="4137284"/>
                  <a:pt x="951771" y="4062716"/>
                </a:cubicBezTo>
                <a:lnTo>
                  <a:pt x="1057358" y="3957129"/>
                </a:lnTo>
                <a:lnTo>
                  <a:pt x="993681" y="3919500"/>
                </a:lnTo>
                <a:cubicBezTo>
                  <a:pt x="877662" y="3842896"/>
                  <a:pt x="767591" y="3753526"/>
                  <a:pt x="665453" y="3651388"/>
                </a:cubicBezTo>
                <a:cubicBezTo>
                  <a:pt x="563315" y="3549250"/>
                  <a:pt x="473945" y="3439180"/>
                  <a:pt x="397341" y="3323160"/>
                </a:cubicBezTo>
                <a:close/>
                <a:moveTo>
                  <a:pt x="2144949" y="886150"/>
                </a:moveTo>
                <a:cubicBezTo>
                  <a:pt x="2474000" y="886150"/>
                  <a:pt x="2803051" y="1011679"/>
                  <a:pt x="3054107" y="1262736"/>
                </a:cubicBezTo>
                <a:cubicBezTo>
                  <a:pt x="3556221" y="1764849"/>
                  <a:pt x="3556221" y="2578936"/>
                  <a:pt x="3054107" y="3081050"/>
                </a:cubicBezTo>
                <a:cubicBezTo>
                  <a:pt x="2551992" y="3583164"/>
                  <a:pt x="1737905" y="3583164"/>
                  <a:pt x="1235792" y="3081050"/>
                </a:cubicBezTo>
                <a:cubicBezTo>
                  <a:pt x="733677" y="2578936"/>
                  <a:pt x="733677" y="1764849"/>
                  <a:pt x="1235792" y="1262736"/>
                </a:cubicBezTo>
                <a:cubicBezTo>
                  <a:pt x="1486849" y="1011679"/>
                  <a:pt x="1815899" y="886150"/>
                  <a:pt x="2144949" y="886150"/>
                </a:cubicBezTo>
                <a:close/>
                <a:moveTo>
                  <a:pt x="2144949" y="608545"/>
                </a:moveTo>
                <a:cubicBezTo>
                  <a:pt x="1744853" y="608545"/>
                  <a:pt x="1344758" y="761176"/>
                  <a:pt x="1039494" y="1066438"/>
                </a:cubicBezTo>
                <a:cubicBezTo>
                  <a:pt x="428969" y="1676964"/>
                  <a:pt x="428969" y="2666821"/>
                  <a:pt x="1039494" y="3277348"/>
                </a:cubicBezTo>
                <a:cubicBezTo>
                  <a:pt x="1650021" y="3887873"/>
                  <a:pt x="2639878" y="3887873"/>
                  <a:pt x="3250404" y="3277348"/>
                </a:cubicBezTo>
                <a:cubicBezTo>
                  <a:pt x="3860930" y="2666821"/>
                  <a:pt x="3860930" y="1676964"/>
                  <a:pt x="3250404" y="1066438"/>
                </a:cubicBezTo>
                <a:cubicBezTo>
                  <a:pt x="2945141" y="761176"/>
                  <a:pt x="2545045" y="608545"/>
                  <a:pt x="2144949" y="608545"/>
                </a:cubicBezTo>
                <a:close/>
                <a:moveTo>
                  <a:pt x="3500091" y="198200"/>
                </a:moveTo>
                <a:cubicBezTo>
                  <a:pt x="3451224" y="198200"/>
                  <a:pt x="3402357" y="216842"/>
                  <a:pt x="3365073" y="254126"/>
                </a:cubicBezTo>
                <a:lnTo>
                  <a:pt x="3244636" y="374564"/>
                </a:lnTo>
                <a:lnTo>
                  <a:pt x="3234035" y="387541"/>
                </a:lnTo>
                <a:lnTo>
                  <a:pt x="3296217" y="424286"/>
                </a:lnTo>
                <a:cubicBezTo>
                  <a:pt x="3412237" y="500888"/>
                  <a:pt x="3522307" y="590259"/>
                  <a:pt x="3624445" y="692398"/>
                </a:cubicBezTo>
                <a:cubicBezTo>
                  <a:pt x="3726583" y="794535"/>
                  <a:pt x="3815954" y="904605"/>
                  <a:pt x="3892557" y="1020625"/>
                </a:cubicBezTo>
                <a:lnTo>
                  <a:pt x="3929302" y="1082808"/>
                </a:lnTo>
                <a:lnTo>
                  <a:pt x="3942280" y="1072208"/>
                </a:lnTo>
                <a:lnTo>
                  <a:pt x="4062717" y="951770"/>
                </a:lnTo>
                <a:cubicBezTo>
                  <a:pt x="4137286" y="877202"/>
                  <a:pt x="4137285" y="756303"/>
                  <a:pt x="4062717" y="681735"/>
                </a:cubicBezTo>
                <a:lnTo>
                  <a:pt x="3635108" y="254126"/>
                </a:lnTo>
                <a:cubicBezTo>
                  <a:pt x="3597824" y="216842"/>
                  <a:pt x="3548957" y="198200"/>
                  <a:pt x="3500091" y="198200"/>
                </a:cubicBezTo>
                <a:close/>
                <a:moveTo>
                  <a:pt x="3492602" y="0"/>
                </a:moveTo>
                <a:cubicBezTo>
                  <a:pt x="3571397" y="0"/>
                  <a:pt x="3650194" y="30059"/>
                  <a:pt x="3710313" y="90179"/>
                </a:cubicBezTo>
                <a:lnTo>
                  <a:pt x="4226665" y="606529"/>
                </a:lnTo>
                <a:cubicBezTo>
                  <a:pt x="4346903" y="726768"/>
                  <a:pt x="4346903" y="921714"/>
                  <a:pt x="4226664" y="1041953"/>
                </a:cubicBezTo>
                <a:lnTo>
                  <a:pt x="4032463" y="1236154"/>
                </a:lnTo>
                <a:lnTo>
                  <a:pt x="4019940" y="1246384"/>
                </a:lnTo>
                <a:lnTo>
                  <a:pt x="4084066" y="1384550"/>
                </a:lnTo>
                <a:cubicBezTo>
                  <a:pt x="4390479" y="2140163"/>
                  <a:pt x="4237272" y="3038562"/>
                  <a:pt x="3624445" y="3651388"/>
                </a:cubicBezTo>
                <a:cubicBezTo>
                  <a:pt x="3011618" y="4264214"/>
                  <a:pt x="2113219" y="4417422"/>
                  <a:pt x="1357606" y="4111009"/>
                </a:cubicBezTo>
                <a:lnTo>
                  <a:pt x="1221006" y="4047609"/>
                </a:lnTo>
                <a:lnTo>
                  <a:pt x="1041953" y="4226662"/>
                </a:lnTo>
                <a:cubicBezTo>
                  <a:pt x="921715" y="4346900"/>
                  <a:pt x="726769" y="4346900"/>
                  <a:pt x="606531" y="4226662"/>
                </a:cubicBezTo>
                <a:lnTo>
                  <a:pt x="90179" y="3710311"/>
                </a:lnTo>
                <a:cubicBezTo>
                  <a:pt x="-30059" y="3590072"/>
                  <a:pt x="-30059" y="3395127"/>
                  <a:pt x="90179" y="3274888"/>
                </a:cubicBezTo>
                <a:lnTo>
                  <a:pt x="269232" y="3095835"/>
                </a:lnTo>
                <a:lnTo>
                  <a:pt x="205832" y="2959236"/>
                </a:lnTo>
                <a:cubicBezTo>
                  <a:pt x="-100581" y="2203623"/>
                  <a:pt x="52627" y="1305224"/>
                  <a:pt x="665453" y="692398"/>
                </a:cubicBezTo>
                <a:cubicBezTo>
                  <a:pt x="1278280" y="79571"/>
                  <a:pt x="2176679" y="-73636"/>
                  <a:pt x="2932293" y="232777"/>
                </a:cubicBezTo>
                <a:lnTo>
                  <a:pt x="3070459" y="296903"/>
                </a:lnTo>
                <a:lnTo>
                  <a:pt x="3080689" y="284380"/>
                </a:lnTo>
                <a:lnTo>
                  <a:pt x="3274890" y="90179"/>
                </a:lnTo>
                <a:cubicBezTo>
                  <a:pt x="3335009" y="30060"/>
                  <a:pt x="3413805" y="0"/>
                  <a:pt x="3492602"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
        <p:nvSpPr>
          <p:cNvPr id="14" name="Picture Placeholder 13">
            <a:extLst>
              <a:ext uri="{FF2B5EF4-FFF2-40B4-BE49-F238E27FC236}">
                <a16:creationId xmlns:a16="http://schemas.microsoft.com/office/drawing/2014/main" id="{259F9CAC-E75E-4214-A90C-986B18219FA2}"/>
              </a:ext>
            </a:extLst>
          </p:cNvPr>
          <p:cNvSpPr>
            <a:spLocks noGrp="1"/>
          </p:cNvSpPr>
          <p:nvPr>
            <p:ph type="pic" sz="quarter" idx="12"/>
          </p:nvPr>
        </p:nvSpPr>
        <p:spPr>
          <a:xfrm>
            <a:off x="4471871" y="697762"/>
            <a:ext cx="2229319" cy="3057763"/>
          </a:xfrm>
          <a:custGeom>
            <a:avLst/>
            <a:gdLst>
              <a:gd name="connsiteX0" fmla="*/ 359714 w 4316843"/>
              <a:gd name="connsiteY0" fmla="*/ 3259484 h 4316841"/>
              <a:gd name="connsiteX1" fmla="*/ 254127 w 4316843"/>
              <a:gd name="connsiteY1" fmla="*/ 3365072 h 4316841"/>
              <a:gd name="connsiteX2" fmla="*/ 254127 w 4316843"/>
              <a:gd name="connsiteY2" fmla="*/ 3635107 h 4316841"/>
              <a:gd name="connsiteX3" fmla="*/ 681736 w 4316843"/>
              <a:gd name="connsiteY3" fmla="*/ 4062716 h 4316841"/>
              <a:gd name="connsiteX4" fmla="*/ 951771 w 4316843"/>
              <a:gd name="connsiteY4" fmla="*/ 4062716 h 4316841"/>
              <a:gd name="connsiteX5" fmla="*/ 1057359 w 4316843"/>
              <a:gd name="connsiteY5" fmla="*/ 3957129 h 4316841"/>
              <a:gd name="connsiteX6" fmla="*/ 993682 w 4316843"/>
              <a:gd name="connsiteY6" fmla="*/ 3919500 h 4316841"/>
              <a:gd name="connsiteX7" fmla="*/ 665454 w 4316843"/>
              <a:gd name="connsiteY7" fmla="*/ 3651388 h 4316841"/>
              <a:gd name="connsiteX8" fmla="*/ 397342 w 4316843"/>
              <a:gd name="connsiteY8" fmla="*/ 3323160 h 4316841"/>
              <a:gd name="connsiteX9" fmla="*/ 2144950 w 4316843"/>
              <a:gd name="connsiteY9" fmla="*/ 886150 h 4316841"/>
              <a:gd name="connsiteX10" fmla="*/ 3054108 w 4316843"/>
              <a:gd name="connsiteY10" fmla="*/ 1262736 h 4316841"/>
              <a:gd name="connsiteX11" fmla="*/ 3054108 w 4316843"/>
              <a:gd name="connsiteY11" fmla="*/ 3081050 h 4316841"/>
              <a:gd name="connsiteX12" fmla="*/ 1235792 w 4316843"/>
              <a:gd name="connsiteY12" fmla="*/ 3081050 h 4316841"/>
              <a:gd name="connsiteX13" fmla="*/ 1235792 w 4316843"/>
              <a:gd name="connsiteY13" fmla="*/ 1262736 h 4316841"/>
              <a:gd name="connsiteX14" fmla="*/ 2144950 w 4316843"/>
              <a:gd name="connsiteY14" fmla="*/ 886150 h 4316841"/>
              <a:gd name="connsiteX15" fmla="*/ 2144950 w 4316843"/>
              <a:gd name="connsiteY15" fmla="*/ 608545 h 4316841"/>
              <a:gd name="connsiteX16" fmla="*/ 1039495 w 4316843"/>
              <a:gd name="connsiteY16" fmla="*/ 1066438 h 4316841"/>
              <a:gd name="connsiteX17" fmla="*/ 1039495 w 4316843"/>
              <a:gd name="connsiteY17" fmla="*/ 3277348 h 4316841"/>
              <a:gd name="connsiteX18" fmla="*/ 3250405 w 4316843"/>
              <a:gd name="connsiteY18" fmla="*/ 3277348 h 4316841"/>
              <a:gd name="connsiteX19" fmla="*/ 3250405 w 4316843"/>
              <a:gd name="connsiteY19" fmla="*/ 1066438 h 4316841"/>
              <a:gd name="connsiteX20" fmla="*/ 2144950 w 4316843"/>
              <a:gd name="connsiteY20" fmla="*/ 608545 h 4316841"/>
              <a:gd name="connsiteX21" fmla="*/ 3500092 w 4316843"/>
              <a:gd name="connsiteY21" fmla="*/ 198200 h 4316841"/>
              <a:gd name="connsiteX22" fmla="*/ 3365075 w 4316843"/>
              <a:gd name="connsiteY22" fmla="*/ 254126 h 4316841"/>
              <a:gd name="connsiteX23" fmla="*/ 3244637 w 4316843"/>
              <a:gd name="connsiteY23" fmla="*/ 374564 h 4316841"/>
              <a:gd name="connsiteX24" fmla="*/ 3234036 w 4316843"/>
              <a:gd name="connsiteY24" fmla="*/ 387541 h 4316841"/>
              <a:gd name="connsiteX25" fmla="*/ 3296217 w 4316843"/>
              <a:gd name="connsiteY25" fmla="*/ 424285 h 4316841"/>
              <a:gd name="connsiteX26" fmla="*/ 3624446 w 4316843"/>
              <a:gd name="connsiteY26" fmla="*/ 692398 h 4316841"/>
              <a:gd name="connsiteX27" fmla="*/ 3892558 w 4316843"/>
              <a:gd name="connsiteY27" fmla="*/ 1020625 h 4316841"/>
              <a:gd name="connsiteX28" fmla="*/ 3929303 w 4316843"/>
              <a:gd name="connsiteY28" fmla="*/ 1082808 h 4316841"/>
              <a:gd name="connsiteX29" fmla="*/ 3942281 w 4316843"/>
              <a:gd name="connsiteY29" fmla="*/ 1072208 h 4316841"/>
              <a:gd name="connsiteX30" fmla="*/ 4062719 w 4316843"/>
              <a:gd name="connsiteY30" fmla="*/ 951770 h 4316841"/>
              <a:gd name="connsiteX31" fmla="*/ 4062719 w 4316843"/>
              <a:gd name="connsiteY31" fmla="*/ 681735 h 4316841"/>
              <a:gd name="connsiteX32" fmla="*/ 3635109 w 4316843"/>
              <a:gd name="connsiteY32" fmla="*/ 254126 h 4316841"/>
              <a:gd name="connsiteX33" fmla="*/ 3500092 w 4316843"/>
              <a:gd name="connsiteY33" fmla="*/ 198200 h 4316841"/>
              <a:gd name="connsiteX34" fmla="*/ 3492603 w 4316843"/>
              <a:gd name="connsiteY34" fmla="*/ 0 h 4316841"/>
              <a:gd name="connsiteX35" fmla="*/ 3710315 w 4316843"/>
              <a:gd name="connsiteY35" fmla="*/ 90178 h 4316841"/>
              <a:gd name="connsiteX36" fmla="*/ 4226665 w 4316843"/>
              <a:gd name="connsiteY36" fmla="*/ 606529 h 4316841"/>
              <a:gd name="connsiteX37" fmla="*/ 4226665 w 4316843"/>
              <a:gd name="connsiteY37" fmla="*/ 1041953 h 4316841"/>
              <a:gd name="connsiteX38" fmla="*/ 4032464 w 4316843"/>
              <a:gd name="connsiteY38" fmla="*/ 1236154 h 4316841"/>
              <a:gd name="connsiteX39" fmla="*/ 4019941 w 4316843"/>
              <a:gd name="connsiteY39" fmla="*/ 1246384 h 4316841"/>
              <a:gd name="connsiteX40" fmla="*/ 4084067 w 4316843"/>
              <a:gd name="connsiteY40" fmla="*/ 1384550 h 4316841"/>
              <a:gd name="connsiteX41" fmla="*/ 3624446 w 4316843"/>
              <a:gd name="connsiteY41" fmla="*/ 3651388 h 4316841"/>
              <a:gd name="connsiteX42" fmla="*/ 1357607 w 4316843"/>
              <a:gd name="connsiteY42" fmla="*/ 4111009 h 4316841"/>
              <a:gd name="connsiteX43" fmla="*/ 1221007 w 4316843"/>
              <a:gd name="connsiteY43" fmla="*/ 4047609 h 4316841"/>
              <a:gd name="connsiteX44" fmla="*/ 1041954 w 4316843"/>
              <a:gd name="connsiteY44" fmla="*/ 4226662 h 4316841"/>
              <a:gd name="connsiteX45" fmla="*/ 606531 w 4316843"/>
              <a:gd name="connsiteY45" fmla="*/ 4226662 h 4316841"/>
              <a:gd name="connsiteX46" fmla="*/ 90180 w 4316843"/>
              <a:gd name="connsiteY46" fmla="*/ 3710311 h 4316841"/>
              <a:gd name="connsiteX47" fmla="*/ 90180 w 4316843"/>
              <a:gd name="connsiteY47" fmla="*/ 3274888 h 4316841"/>
              <a:gd name="connsiteX48" fmla="*/ 269233 w 4316843"/>
              <a:gd name="connsiteY48" fmla="*/ 3095835 h 4316841"/>
              <a:gd name="connsiteX49" fmla="*/ 205833 w 4316843"/>
              <a:gd name="connsiteY49" fmla="*/ 2959236 h 4316841"/>
              <a:gd name="connsiteX50" fmla="*/ 665454 w 4316843"/>
              <a:gd name="connsiteY50" fmla="*/ 692398 h 4316841"/>
              <a:gd name="connsiteX51" fmla="*/ 2932294 w 4316843"/>
              <a:gd name="connsiteY51" fmla="*/ 232777 h 4316841"/>
              <a:gd name="connsiteX52" fmla="*/ 3070460 w 4316843"/>
              <a:gd name="connsiteY52" fmla="*/ 296903 h 4316841"/>
              <a:gd name="connsiteX53" fmla="*/ 3080689 w 4316843"/>
              <a:gd name="connsiteY53" fmla="*/ 284380 h 4316841"/>
              <a:gd name="connsiteX54" fmla="*/ 3274891 w 4316843"/>
              <a:gd name="connsiteY54" fmla="*/ 90178 h 4316841"/>
              <a:gd name="connsiteX55" fmla="*/ 3492603 w 4316843"/>
              <a:gd name="connsiteY55" fmla="*/ 0 h 431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16843" h="4316841">
                <a:moveTo>
                  <a:pt x="359714" y="3259484"/>
                </a:moveTo>
                <a:lnTo>
                  <a:pt x="254127" y="3365072"/>
                </a:lnTo>
                <a:cubicBezTo>
                  <a:pt x="179559" y="3439640"/>
                  <a:pt x="179559" y="3560539"/>
                  <a:pt x="254127" y="3635107"/>
                </a:cubicBezTo>
                <a:lnTo>
                  <a:pt x="681736" y="4062716"/>
                </a:lnTo>
                <a:cubicBezTo>
                  <a:pt x="756304" y="4137284"/>
                  <a:pt x="877203" y="4137284"/>
                  <a:pt x="951771" y="4062716"/>
                </a:cubicBezTo>
                <a:lnTo>
                  <a:pt x="1057359" y="3957129"/>
                </a:lnTo>
                <a:lnTo>
                  <a:pt x="993682" y="3919500"/>
                </a:lnTo>
                <a:cubicBezTo>
                  <a:pt x="877663" y="3842896"/>
                  <a:pt x="767592" y="3753526"/>
                  <a:pt x="665454" y="3651388"/>
                </a:cubicBezTo>
                <a:cubicBezTo>
                  <a:pt x="563316" y="3549250"/>
                  <a:pt x="473946" y="3439180"/>
                  <a:pt x="397342" y="3323160"/>
                </a:cubicBezTo>
                <a:close/>
                <a:moveTo>
                  <a:pt x="2144950" y="886150"/>
                </a:moveTo>
                <a:cubicBezTo>
                  <a:pt x="2474001" y="886150"/>
                  <a:pt x="2803051" y="1011678"/>
                  <a:pt x="3054108" y="1262736"/>
                </a:cubicBezTo>
                <a:cubicBezTo>
                  <a:pt x="3556223" y="1764849"/>
                  <a:pt x="3556223" y="2578936"/>
                  <a:pt x="3054108" y="3081050"/>
                </a:cubicBezTo>
                <a:cubicBezTo>
                  <a:pt x="2551993" y="3583165"/>
                  <a:pt x="1737906" y="3583165"/>
                  <a:pt x="1235792" y="3081050"/>
                </a:cubicBezTo>
                <a:cubicBezTo>
                  <a:pt x="733678" y="2578936"/>
                  <a:pt x="733678" y="1764849"/>
                  <a:pt x="1235792" y="1262736"/>
                </a:cubicBezTo>
                <a:cubicBezTo>
                  <a:pt x="1486850" y="1011678"/>
                  <a:pt x="1815899" y="886150"/>
                  <a:pt x="2144950" y="886150"/>
                </a:cubicBezTo>
                <a:close/>
                <a:moveTo>
                  <a:pt x="2144950" y="608545"/>
                </a:moveTo>
                <a:cubicBezTo>
                  <a:pt x="1744854" y="608545"/>
                  <a:pt x="1344759" y="761176"/>
                  <a:pt x="1039495" y="1066438"/>
                </a:cubicBezTo>
                <a:cubicBezTo>
                  <a:pt x="428969" y="1676964"/>
                  <a:pt x="428969" y="2666821"/>
                  <a:pt x="1039495" y="3277348"/>
                </a:cubicBezTo>
                <a:cubicBezTo>
                  <a:pt x="1650022" y="3887873"/>
                  <a:pt x="2639879" y="3887873"/>
                  <a:pt x="3250405" y="3277348"/>
                </a:cubicBezTo>
                <a:cubicBezTo>
                  <a:pt x="3860931" y="2666821"/>
                  <a:pt x="3860931" y="1676964"/>
                  <a:pt x="3250405" y="1066438"/>
                </a:cubicBezTo>
                <a:cubicBezTo>
                  <a:pt x="2945143" y="761176"/>
                  <a:pt x="2545046" y="608545"/>
                  <a:pt x="2144950" y="608545"/>
                </a:cubicBezTo>
                <a:close/>
                <a:moveTo>
                  <a:pt x="3500092" y="198200"/>
                </a:moveTo>
                <a:cubicBezTo>
                  <a:pt x="3451225" y="198200"/>
                  <a:pt x="3402358" y="216842"/>
                  <a:pt x="3365075" y="254126"/>
                </a:cubicBezTo>
                <a:lnTo>
                  <a:pt x="3244637" y="374564"/>
                </a:lnTo>
                <a:lnTo>
                  <a:pt x="3234036" y="387541"/>
                </a:lnTo>
                <a:lnTo>
                  <a:pt x="3296217" y="424285"/>
                </a:lnTo>
                <a:cubicBezTo>
                  <a:pt x="3412238" y="500888"/>
                  <a:pt x="3522308" y="590259"/>
                  <a:pt x="3624446" y="692398"/>
                </a:cubicBezTo>
                <a:cubicBezTo>
                  <a:pt x="3726584" y="794535"/>
                  <a:pt x="3815955" y="904605"/>
                  <a:pt x="3892558" y="1020625"/>
                </a:cubicBezTo>
                <a:lnTo>
                  <a:pt x="3929303" y="1082808"/>
                </a:lnTo>
                <a:lnTo>
                  <a:pt x="3942281" y="1072208"/>
                </a:lnTo>
                <a:lnTo>
                  <a:pt x="4062719" y="951770"/>
                </a:lnTo>
                <a:cubicBezTo>
                  <a:pt x="4137287" y="877202"/>
                  <a:pt x="4137286" y="756303"/>
                  <a:pt x="4062719" y="681735"/>
                </a:cubicBezTo>
                <a:lnTo>
                  <a:pt x="3635109" y="254126"/>
                </a:lnTo>
                <a:cubicBezTo>
                  <a:pt x="3597825" y="216842"/>
                  <a:pt x="3548959" y="198200"/>
                  <a:pt x="3500092" y="198200"/>
                </a:cubicBezTo>
                <a:close/>
                <a:moveTo>
                  <a:pt x="3492603" y="0"/>
                </a:moveTo>
                <a:cubicBezTo>
                  <a:pt x="3571399" y="0"/>
                  <a:pt x="3650195" y="30059"/>
                  <a:pt x="3710315" y="90178"/>
                </a:cubicBezTo>
                <a:lnTo>
                  <a:pt x="4226665" y="606529"/>
                </a:lnTo>
                <a:cubicBezTo>
                  <a:pt x="4346903" y="726768"/>
                  <a:pt x="4346903" y="921714"/>
                  <a:pt x="4226665" y="1041953"/>
                </a:cubicBezTo>
                <a:lnTo>
                  <a:pt x="4032464" y="1236154"/>
                </a:lnTo>
                <a:lnTo>
                  <a:pt x="4019941" y="1246384"/>
                </a:lnTo>
                <a:lnTo>
                  <a:pt x="4084067" y="1384550"/>
                </a:lnTo>
                <a:cubicBezTo>
                  <a:pt x="4390479" y="2140163"/>
                  <a:pt x="4237273" y="3038562"/>
                  <a:pt x="3624446" y="3651388"/>
                </a:cubicBezTo>
                <a:cubicBezTo>
                  <a:pt x="3011619" y="4264215"/>
                  <a:pt x="2113220" y="4417422"/>
                  <a:pt x="1357607" y="4111009"/>
                </a:cubicBezTo>
                <a:lnTo>
                  <a:pt x="1221007" y="4047609"/>
                </a:lnTo>
                <a:lnTo>
                  <a:pt x="1041954" y="4226662"/>
                </a:lnTo>
                <a:cubicBezTo>
                  <a:pt x="921716" y="4346901"/>
                  <a:pt x="726770" y="4346901"/>
                  <a:pt x="606531" y="4226662"/>
                </a:cubicBezTo>
                <a:lnTo>
                  <a:pt x="90180" y="3710311"/>
                </a:lnTo>
                <a:cubicBezTo>
                  <a:pt x="-30059" y="3590072"/>
                  <a:pt x="-30059" y="3395127"/>
                  <a:pt x="90180" y="3274888"/>
                </a:cubicBezTo>
                <a:lnTo>
                  <a:pt x="269233" y="3095835"/>
                </a:lnTo>
                <a:lnTo>
                  <a:pt x="205833" y="2959236"/>
                </a:lnTo>
                <a:cubicBezTo>
                  <a:pt x="-100580" y="2203623"/>
                  <a:pt x="52627" y="1305224"/>
                  <a:pt x="665454" y="692398"/>
                </a:cubicBezTo>
                <a:cubicBezTo>
                  <a:pt x="1278281" y="79571"/>
                  <a:pt x="2176680" y="-73636"/>
                  <a:pt x="2932294" y="232777"/>
                </a:cubicBezTo>
                <a:lnTo>
                  <a:pt x="3070460" y="296903"/>
                </a:lnTo>
                <a:lnTo>
                  <a:pt x="3080689" y="284380"/>
                </a:lnTo>
                <a:lnTo>
                  <a:pt x="3274891" y="90178"/>
                </a:lnTo>
                <a:cubicBezTo>
                  <a:pt x="3335011" y="30060"/>
                  <a:pt x="3413806" y="0"/>
                  <a:pt x="3492603"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55788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15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FCB35E0-DF9B-425A-A7A4-E737536E3AB7}"/>
              </a:ext>
            </a:extLst>
          </p:cNvPr>
          <p:cNvSpPr/>
          <p:nvPr userDrawn="1"/>
        </p:nvSpPr>
        <p:spPr>
          <a:xfrm>
            <a:off x="9403388" y="2335681"/>
            <a:ext cx="655012" cy="310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id-ID" sz="800"/>
          </a:p>
        </p:txBody>
      </p:sp>
      <p:sp>
        <p:nvSpPr>
          <p:cNvPr id="17" name="Picture Placeholder 16">
            <a:extLst>
              <a:ext uri="{FF2B5EF4-FFF2-40B4-BE49-F238E27FC236}">
                <a16:creationId xmlns:a16="http://schemas.microsoft.com/office/drawing/2014/main" id="{799A757A-08C9-4ACA-ACEB-4A2149FF397A}"/>
              </a:ext>
            </a:extLst>
          </p:cNvPr>
          <p:cNvSpPr>
            <a:spLocks noGrp="1"/>
          </p:cNvSpPr>
          <p:nvPr>
            <p:ph type="pic" sz="quarter" idx="14"/>
          </p:nvPr>
        </p:nvSpPr>
        <p:spPr>
          <a:xfrm>
            <a:off x="7281290" y="84998"/>
            <a:ext cx="6288923" cy="7602410"/>
          </a:xfrm>
          <a:custGeom>
            <a:avLst/>
            <a:gdLst>
              <a:gd name="connsiteX0" fmla="*/ 6453654 w 12177840"/>
              <a:gd name="connsiteY0" fmla="*/ 9260937 h 10732815"/>
              <a:gd name="connsiteX1" fmla="*/ 6356494 w 12177840"/>
              <a:gd name="connsiteY1" fmla="*/ 9274787 h 10732815"/>
              <a:gd name="connsiteX2" fmla="*/ 6562260 w 12177840"/>
              <a:gd name="connsiteY2" fmla="*/ 10114844 h 10732815"/>
              <a:gd name="connsiteX3" fmla="*/ 6453654 w 12177840"/>
              <a:gd name="connsiteY3" fmla="*/ 9260937 h 10732815"/>
              <a:gd name="connsiteX4" fmla="*/ 3067334 w 12177840"/>
              <a:gd name="connsiteY4" fmla="*/ 8614280 h 10732815"/>
              <a:gd name="connsiteX5" fmla="*/ 2969728 w 12177840"/>
              <a:gd name="connsiteY5" fmla="*/ 8626213 h 10732815"/>
              <a:gd name="connsiteX6" fmla="*/ 3130166 w 12177840"/>
              <a:gd name="connsiteY6" fmla="*/ 9475272 h 10732815"/>
              <a:gd name="connsiteX7" fmla="*/ 3067334 w 12177840"/>
              <a:gd name="connsiteY7" fmla="*/ 8614280 h 10732815"/>
              <a:gd name="connsiteX8" fmla="*/ 4397096 w 12177840"/>
              <a:gd name="connsiteY8" fmla="*/ 8399250 h 10732815"/>
              <a:gd name="connsiteX9" fmla="*/ 4210414 w 12177840"/>
              <a:gd name="connsiteY9" fmla="*/ 8433697 h 10732815"/>
              <a:gd name="connsiteX10" fmla="*/ 4526164 w 12177840"/>
              <a:gd name="connsiteY10" fmla="*/ 9233480 h 10732815"/>
              <a:gd name="connsiteX11" fmla="*/ 4397096 w 12177840"/>
              <a:gd name="connsiteY11" fmla="*/ 8399250 h 10732815"/>
              <a:gd name="connsiteX12" fmla="*/ 7097328 w 12177840"/>
              <a:gd name="connsiteY12" fmla="*/ 8193943 h 10732815"/>
              <a:gd name="connsiteX13" fmla="*/ 6898756 w 12177840"/>
              <a:gd name="connsiteY13" fmla="*/ 8225263 h 10732815"/>
              <a:gd name="connsiteX14" fmla="*/ 7180966 w 12177840"/>
              <a:gd name="connsiteY14" fmla="*/ 9042111 h 10732815"/>
              <a:gd name="connsiteX15" fmla="*/ 7097328 w 12177840"/>
              <a:gd name="connsiteY15" fmla="*/ 8193943 h 10732815"/>
              <a:gd name="connsiteX16" fmla="*/ 6248186 w 12177840"/>
              <a:gd name="connsiteY16" fmla="*/ 7196115 h 10732815"/>
              <a:gd name="connsiteX17" fmla="*/ 6168358 w 12177840"/>
              <a:gd name="connsiteY17" fmla="*/ 7211489 h 10732815"/>
              <a:gd name="connsiteX18" fmla="*/ 6354096 w 12177840"/>
              <a:gd name="connsiteY18" fmla="*/ 7849368 h 10732815"/>
              <a:gd name="connsiteX19" fmla="*/ 6248186 w 12177840"/>
              <a:gd name="connsiteY19" fmla="*/ 7196115 h 10732815"/>
              <a:gd name="connsiteX20" fmla="*/ 4497932 w 12177840"/>
              <a:gd name="connsiteY20" fmla="*/ 7163296 h 10732815"/>
              <a:gd name="connsiteX21" fmla="*/ 4353836 w 12177840"/>
              <a:gd name="connsiteY21" fmla="*/ 7194516 h 10732815"/>
              <a:gd name="connsiteX22" fmla="*/ 4161658 w 12177840"/>
              <a:gd name="connsiteY22" fmla="*/ 7634482 h 10732815"/>
              <a:gd name="connsiteX23" fmla="*/ 4595660 w 12177840"/>
              <a:gd name="connsiteY23" fmla="*/ 7810948 h 10732815"/>
              <a:gd name="connsiteX24" fmla="*/ 4497932 w 12177840"/>
              <a:gd name="connsiteY24" fmla="*/ 7163296 h 10732815"/>
              <a:gd name="connsiteX25" fmla="*/ 9045082 w 12177840"/>
              <a:gd name="connsiteY25" fmla="*/ 6984570 h 10732815"/>
              <a:gd name="connsiteX26" fmla="*/ 8916616 w 12177840"/>
              <a:gd name="connsiteY26" fmla="*/ 7821569 h 10732815"/>
              <a:gd name="connsiteX27" fmla="*/ 9238148 w 12177840"/>
              <a:gd name="connsiteY27" fmla="*/ 7015973 h 10732815"/>
              <a:gd name="connsiteX28" fmla="*/ 9045082 w 12177840"/>
              <a:gd name="connsiteY28" fmla="*/ 6984570 h 10732815"/>
              <a:gd name="connsiteX29" fmla="*/ 1688178 w 12177840"/>
              <a:gd name="connsiteY29" fmla="*/ 6984570 h 10732815"/>
              <a:gd name="connsiteX30" fmla="*/ 1495111 w 12177840"/>
              <a:gd name="connsiteY30" fmla="*/ 7015973 h 10732815"/>
              <a:gd name="connsiteX31" fmla="*/ 1816644 w 12177840"/>
              <a:gd name="connsiteY31" fmla="*/ 7821569 h 10732815"/>
              <a:gd name="connsiteX32" fmla="*/ 1688178 w 12177840"/>
              <a:gd name="connsiteY32" fmla="*/ 6984570 h 10732815"/>
              <a:gd name="connsiteX33" fmla="*/ 5853848 w 12177840"/>
              <a:gd name="connsiteY33" fmla="*/ 6199583 h 10732815"/>
              <a:gd name="connsiteX34" fmla="*/ 6353596 w 12177840"/>
              <a:gd name="connsiteY34" fmla="*/ 6569763 h 10732815"/>
              <a:gd name="connsiteX35" fmla="*/ 6848254 w 12177840"/>
              <a:gd name="connsiteY35" fmla="*/ 7061448 h 10732815"/>
              <a:gd name="connsiteX36" fmla="*/ 7838372 w 12177840"/>
              <a:gd name="connsiteY36" fmla="*/ 8043222 h 10732815"/>
              <a:gd name="connsiteX37" fmla="*/ 8333830 w 12177840"/>
              <a:gd name="connsiteY37" fmla="*/ 8534907 h 10732815"/>
              <a:gd name="connsiteX38" fmla="*/ 8643892 w 12177840"/>
              <a:gd name="connsiteY38" fmla="*/ 9659554 h 10732815"/>
              <a:gd name="connsiteX39" fmla="*/ 6578148 w 12177840"/>
              <a:gd name="connsiteY39" fmla="*/ 10580666 h 10732815"/>
              <a:gd name="connsiteX40" fmla="*/ 5540882 w 12177840"/>
              <a:gd name="connsiteY40" fmla="*/ 9926947 h 10732815"/>
              <a:gd name="connsiteX41" fmla="*/ 5538484 w 12177840"/>
              <a:gd name="connsiteY41" fmla="*/ 7956219 h 10732815"/>
              <a:gd name="connsiteX42" fmla="*/ 5544080 w 12177840"/>
              <a:gd name="connsiteY42" fmla="*/ 6472384 h 10732815"/>
              <a:gd name="connsiteX43" fmla="*/ 5768634 w 12177840"/>
              <a:gd name="connsiteY43" fmla="*/ 6209781 h 10732815"/>
              <a:gd name="connsiteX44" fmla="*/ 5853848 w 12177840"/>
              <a:gd name="connsiteY44" fmla="*/ 6199583 h 10732815"/>
              <a:gd name="connsiteX45" fmla="*/ 4914440 w 12177840"/>
              <a:gd name="connsiteY45" fmla="*/ 6193752 h 10732815"/>
              <a:gd name="connsiteX46" fmla="*/ 5148634 w 12177840"/>
              <a:gd name="connsiteY46" fmla="*/ 6311490 h 10732815"/>
              <a:gd name="connsiteX47" fmla="*/ 5214138 w 12177840"/>
              <a:gd name="connsiteY47" fmla="*/ 7928799 h 10732815"/>
              <a:gd name="connsiteX48" fmla="*/ 5215736 w 12177840"/>
              <a:gd name="connsiteY48" fmla="*/ 10152500 h 10732815"/>
              <a:gd name="connsiteX49" fmla="*/ 4233178 w 12177840"/>
              <a:gd name="connsiteY49" fmla="*/ 10599315 h 10732815"/>
              <a:gd name="connsiteX50" fmla="*/ 3002982 w 12177840"/>
              <a:gd name="connsiteY50" fmla="*/ 10144522 h 10732815"/>
              <a:gd name="connsiteX51" fmla="*/ 2047587 w 12177840"/>
              <a:gd name="connsiteY51" fmla="*/ 8926153 h 10732815"/>
              <a:gd name="connsiteX52" fmla="*/ 2469366 w 12177840"/>
              <a:gd name="connsiteY52" fmla="*/ 8501680 h 10732815"/>
              <a:gd name="connsiteX53" fmla="*/ 4158088 w 12177840"/>
              <a:gd name="connsiteY53" fmla="*/ 6811762 h 10732815"/>
              <a:gd name="connsiteX54" fmla="*/ 4914440 w 12177840"/>
              <a:gd name="connsiteY54" fmla="*/ 6193752 h 10732815"/>
              <a:gd name="connsiteX55" fmla="*/ 8003564 w 12177840"/>
              <a:gd name="connsiteY55" fmla="*/ 5964333 h 10732815"/>
              <a:gd name="connsiteX56" fmla="*/ 7896212 w 12177840"/>
              <a:gd name="connsiteY56" fmla="*/ 6616709 h 10732815"/>
              <a:gd name="connsiteX57" fmla="*/ 8079070 w 12177840"/>
              <a:gd name="connsiteY57" fmla="*/ 5976924 h 10732815"/>
              <a:gd name="connsiteX58" fmla="*/ 8003564 w 12177840"/>
              <a:gd name="connsiteY58" fmla="*/ 5964333 h 10732815"/>
              <a:gd name="connsiteX59" fmla="*/ 2729696 w 12177840"/>
              <a:gd name="connsiteY59" fmla="*/ 5964333 h 10732815"/>
              <a:gd name="connsiteX60" fmla="*/ 2654189 w 12177840"/>
              <a:gd name="connsiteY60" fmla="*/ 5976924 h 10732815"/>
              <a:gd name="connsiteX61" fmla="*/ 2837048 w 12177840"/>
              <a:gd name="connsiteY61" fmla="*/ 6616709 h 10732815"/>
              <a:gd name="connsiteX62" fmla="*/ 2729696 w 12177840"/>
              <a:gd name="connsiteY62" fmla="*/ 5964333 h 10732815"/>
              <a:gd name="connsiteX63" fmla="*/ 9735160 w 12177840"/>
              <a:gd name="connsiteY63" fmla="*/ 5921692 h 10732815"/>
              <a:gd name="connsiteX64" fmla="*/ 9639392 w 12177840"/>
              <a:gd name="connsiteY64" fmla="*/ 6565687 h 10732815"/>
              <a:gd name="connsiteX65" fmla="*/ 9881950 w 12177840"/>
              <a:gd name="connsiteY65" fmla="*/ 5947005 h 10732815"/>
              <a:gd name="connsiteX66" fmla="*/ 9735160 w 12177840"/>
              <a:gd name="connsiteY66" fmla="*/ 5921692 h 10732815"/>
              <a:gd name="connsiteX67" fmla="*/ 998100 w 12177840"/>
              <a:gd name="connsiteY67" fmla="*/ 5921692 h 10732815"/>
              <a:gd name="connsiteX68" fmla="*/ 851309 w 12177840"/>
              <a:gd name="connsiteY68" fmla="*/ 5947005 h 10732815"/>
              <a:gd name="connsiteX69" fmla="*/ 1093868 w 12177840"/>
              <a:gd name="connsiteY69" fmla="*/ 6565687 h 10732815"/>
              <a:gd name="connsiteX70" fmla="*/ 998100 w 12177840"/>
              <a:gd name="connsiteY70" fmla="*/ 5921692 h 10732815"/>
              <a:gd name="connsiteX71" fmla="*/ 8179182 w 12177840"/>
              <a:gd name="connsiteY71" fmla="*/ 5511220 h 10732815"/>
              <a:gd name="connsiteX72" fmla="*/ 8516112 w 12177840"/>
              <a:gd name="connsiteY72" fmla="*/ 5511605 h 10732815"/>
              <a:gd name="connsiteX73" fmla="*/ 10407334 w 12177840"/>
              <a:gd name="connsiteY73" fmla="*/ 5558008 h 10732815"/>
              <a:gd name="connsiteX74" fmla="*/ 10686732 w 12177840"/>
              <a:gd name="connsiteY74" fmla="*/ 6203834 h 10732815"/>
              <a:gd name="connsiteX75" fmla="*/ 10460020 w 12177840"/>
              <a:gd name="connsiteY75" fmla="*/ 6959826 h 10732815"/>
              <a:gd name="connsiteX76" fmla="*/ 9846144 w 12177840"/>
              <a:gd name="connsiteY76" fmla="*/ 8317741 h 10732815"/>
              <a:gd name="connsiteX77" fmla="*/ 7792174 w 12177840"/>
              <a:gd name="connsiteY77" fmla="*/ 7567337 h 10732815"/>
              <a:gd name="connsiteX78" fmla="*/ 6315360 w 12177840"/>
              <a:gd name="connsiteY78" fmla="*/ 6085685 h 10732815"/>
              <a:gd name="connsiteX79" fmla="*/ 6499762 w 12177840"/>
              <a:gd name="connsiteY79" fmla="*/ 5536453 h 10732815"/>
              <a:gd name="connsiteX80" fmla="*/ 8179182 w 12177840"/>
              <a:gd name="connsiteY80" fmla="*/ 5511220 h 10732815"/>
              <a:gd name="connsiteX81" fmla="*/ 2554078 w 12177840"/>
              <a:gd name="connsiteY81" fmla="*/ 5511219 h 10732815"/>
              <a:gd name="connsiteX82" fmla="*/ 4233498 w 12177840"/>
              <a:gd name="connsiteY82" fmla="*/ 5536453 h 10732815"/>
              <a:gd name="connsiteX83" fmla="*/ 4417900 w 12177840"/>
              <a:gd name="connsiteY83" fmla="*/ 6085685 h 10732815"/>
              <a:gd name="connsiteX84" fmla="*/ 2941086 w 12177840"/>
              <a:gd name="connsiteY84" fmla="*/ 7567337 h 10732815"/>
              <a:gd name="connsiteX85" fmla="*/ 887115 w 12177840"/>
              <a:gd name="connsiteY85" fmla="*/ 8317741 h 10732815"/>
              <a:gd name="connsiteX86" fmla="*/ 273239 w 12177840"/>
              <a:gd name="connsiteY86" fmla="*/ 6959826 h 10732815"/>
              <a:gd name="connsiteX87" fmla="*/ 46528 w 12177840"/>
              <a:gd name="connsiteY87" fmla="*/ 6203834 h 10732815"/>
              <a:gd name="connsiteX88" fmla="*/ 325925 w 12177840"/>
              <a:gd name="connsiteY88" fmla="*/ 5558008 h 10732815"/>
              <a:gd name="connsiteX89" fmla="*/ 2217147 w 12177840"/>
              <a:gd name="connsiteY89" fmla="*/ 5511605 h 10732815"/>
              <a:gd name="connsiteX90" fmla="*/ 2554078 w 12177840"/>
              <a:gd name="connsiteY90" fmla="*/ 5511219 h 10732815"/>
              <a:gd name="connsiteX91" fmla="*/ 1567057 w 12177840"/>
              <a:gd name="connsiteY91" fmla="*/ 4109838 h 10732815"/>
              <a:gd name="connsiteX92" fmla="*/ 1374568 w 12177840"/>
              <a:gd name="connsiteY92" fmla="*/ 4159726 h 10732815"/>
              <a:gd name="connsiteX93" fmla="*/ 1728079 w 12177840"/>
              <a:gd name="connsiteY93" fmla="*/ 4945515 h 10732815"/>
              <a:gd name="connsiteX94" fmla="*/ 1567057 w 12177840"/>
              <a:gd name="connsiteY94" fmla="*/ 4109838 h 10732815"/>
              <a:gd name="connsiteX95" fmla="*/ 3111240 w 12177840"/>
              <a:gd name="connsiteY95" fmla="*/ 4064313 h 10732815"/>
              <a:gd name="connsiteX96" fmla="*/ 2917644 w 12177840"/>
              <a:gd name="connsiteY96" fmla="*/ 4095853 h 10732815"/>
              <a:gd name="connsiteX97" fmla="*/ 3192688 w 12177840"/>
              <a:gd name="connsiteY97" fmla="*/ 4915897 h 10732815"/>
              <a:gd name="connsiteX98" fmla="*/ 3111240 w 12177840"/>
              <a:gd name="connsiteY98" fmla="*/ 4064313 h 10732815"/>
              <a:gd name="connsiteX99" fmla="*/ 10611546 w 12177840"/>
              <a:gd name="connsiteY99" fmla="*/ 3422710 h 10732815"/>
              <a:gd name="connsiteX100" fmla="*/ 10450524 w 12177840"/>
              <a:gd name="connsiteY100" fmla="*/ 4258387 h 10732815"/>
              <a:gd name="connsiteX101" fmla="*/ 10804034 w 12177840"/>
              <a:gd name="connsiteY101" fmla="*/ 3472598 h 10732815"/>
              <a:gd name="connsiteX102" fmla="*/ 10611546 w 12177840"/>
              <a:gd name="connsiteY102" fmla="*/ 3422710 h 10732815"/>
              <a:gd name="connsiteX103" fmla="*/ 9067364 w 12177840"/>
              <a:gd name="connsiteY103" fmla="*/ 3377184 h 10732815"/>
              <a:gd name="connsiteX104" fmla="*/ 8985914 w 12177840"/>
              <a:gd name="connsiteY104" fmla="*/ 4228769 h 10732815"/>
              <a:gd name="connsiteX105" fmla="*/ 9260960 w 12177840"/>
              <a:gd name="connsiteY105" fmla="*/ 3408725 h 10732815"/>
              <a:gd name="connsiteX106" fmla="*/ 9067364 w 12177840"/>
              <a:gd name="connsiteY106" fmla="*/ 3377184 h 10732815"/>
              <a:gd name="connsiteX107" fmla="*/ 4303526 w 12177840"/>
              <a:gd name="connsiteY107" fmla="*/ 2862957 h 10732815"/>
              <a:gd name="connsiteX108" fmla="*/ 4224634 w 12177840"/>
              <a:gd name="connsiteY108" fmla="*/ 2874622 h 10732815"/>
              <a:gd name="connsiteX109" fmla="*/ 4387520 w 12177840"/>
              <a:gd name="connsiteY109" fmla="*/ 3520469 h 10732815"/>
              <a:gd name="connsiteX110" fmla="*/ 4303526 w 12177840"/>
              <a:gd name="connsiteY110" fmla="*/ 2862957 h 10732815"/>
              <a:gd name="connsiteX111" fmla="*/ 1597619 w 12177840"/>
              <a:gd name="connsiteY111" fmla="*/ 2770360 h 10732815"/>
              <a:gd name="connsiteX112" fmla="*/ 1442843 w 12177840"/>
              <a:gd name="connsiteY112" fmla="*/ 2796032 h 10732815"/>
              <a:gd name="connsiteX113" fmla="*/ 1664715 w 12177840"/>
              <a:gd name="connsiteY113" fmla="*/ 3424661 h 10732815"/>
              <a:gd name="connsiteX114" fmla="*/ 1597619 w 12177840"/>
              <a:gd name="connsiteY114" fmla="*/ 2770360 h 10732815"/>
              <a:gd name="connsiteX115" fmla="*/ 6278088 w 12177840"/>
              <a:gd name="connsiteY115" fmla="*/ 2507228 h 10732815"/>
              <a:gd name="connsiteX116" fmla="*/ 6129590 w 12177840"/>
              <a:gd name="connsiteY116" fmla="*/ 2550908 h 10732815"/>
              <a:gd name="connsiteX117" fmla="*/ 5980566 w 12177840"/>
              <a:gd name="connsiteY117" fmla="*/ 3000391 h 10732815"/>
              <a:gd name="connsiteX118" fmla="*/ 6430840 w 12177840"/>
              <a:gd name="connsiteY118" fmla="*/ 3138510 h 10732815"/>
              <a:gd name="connsiteX119" fmla="*/ 6278088 w 12177840"/>
              <a:gd name="connsiteY119" fmla="*/ 2507228 h 10732815"/>
              <a:gd name="connsiteX120" fmla="*/ 10580984 w 12177840"/>
              <a:gd name="connsiteY120" fmla="*/ 2083231 h 10732815"/>
              <a:gd name="connsiteX121" fmla="*/ 10513888 w 12177840"/>
              <a:gd name="connsiteY121" fmla="*/ 2737532 h 10732815"/>
              <a:gd name="connsiteX122" fmla="*/ 10735760 w 12177840"/>
              <a:gd name="connsiteY122" fmla="*/ 2108903 h 10732815"/>
              <a:gd name="connsiteX123" fmla="*/ 10580984 w 12177840"/>
              <a:gd name="connsiteY123" fmla="*/ 2083231 h 10732815"/>
              <a:gd name="connsiteX124" fmla="*/ 1432860 w 12177840"/>
              <a:gd name="connsiteY124" fmla="*/ 1856358 h 10732815"/>
              <a:gd name="connsiteX125" fmla="*/ 1952640 w 12177840"/>
              <a:gd name="connsiteY125" fmla="*/ 2184128 h 10732815"/>
              <a:gd name="connsiteX126" fmla="*/ 3680634 w 12177840"/>
              <a:gd name="connsiteY126" fmla="*/ 3920832 h 10732815"/>
              <a:gd name="connsiteX127" fmla="*/ 4416070 w 12177840"/>
              <a:gd name="connsiteY127" fmla="*/ 4649514 h 10732815"/>
              <a:gd name="connsiteX128" fmla="*/ 4234804 w 12177840"/>
              <a:gd name="connsiteY128" fmla="*/ 5201015 h 10732815"/>
              <a:gd name="connsiteX129" fmla="*/ 3247040 w 12177840"/>
              <a:gd name="connsiteY129" fmla="*/ 5207400 h 10732815"/>
              <a:gd name="connsiteX130" fmla="*/ 1275499 w 12177840"/>
              <a:gd name="connsiteY130" fmla="*/ 5209793 h 10732815"/>
              <a:gd name="connsiteX131" fmla="*/ 44184 w 12177840"/>
              <a:gd name="connsiteY131" fmla="*/ 4533788 h 10732815"/>
              <a:gd name="connsiteX132" fmla="*/ 886621 w 12177840"/>
              <a:gd name="connsiteY132" fmla="*/ 2417178 h 10732815"/>
              <a:gd name="connsiteX133" fmla="*/ 1336186 w 12177840"/>
              <a:gd name="connsiteY133" fmla="*/ 1871264 h 10732815"/>
              <a:gd name="connsiteX134" fmla="*/ 1432860 w 12177840"/>
              <a:gd name="connsiteY134" fmla="*/ 1856358 h 10732815"/>
              <a:gd name="connsiteX135" fmla="*/ 7344092 w 12177840"/>
              <a:gd name="connsiteY135" fmla="*/ 1548547 h 10732815"/>
              <a:gd name="connsiteX136" fmla="*/ 7149316 w 12177840"/>
              <a:gd name="connsiteY136" fmla="*/ 1596887 h 10732815"/>
              <a:gd name="connsiteX137" fmla="*/ 7503374 w 12177840"/>
              <a:gd name="connsiteY137" fmla="*/ 2381182 h 10732815"/>
              <a:gd name="connsiteX138" fmla="*/ 7344092 w 12177840"/>
              <a:gd name="connsiteY138" fmla="*/ 1548547 h 10732815"/>
              <a:gd name="connsiteX139" fmla="*/ 4363554 w 12177840"/>
              <a:gd name="connsiteY139" fmla="*/ 1461722 h 10732815"/>
              <a:gd name="connsiteX140" fmla="*/ 4266784 w 12177840"/>
              <a:gd name="connsiteY140" fmla="*/ 1474656 h 10732815"/>
              <a:gd name="connsiteX141" fmla="*/ 4474322 w 12177840"/>
              <a:gd name="connsiteY141" fmla="*/ 2313116 h 10732815"/>
              <a:gd name="connsiteX142" fmla="*/ 4363554 w 12177840"/>
              <a:gd name="connsiteY142" fmla="*/ 1461722 h 10732815"/>
              <a:gd name="connsiteX143" fmla="*/ 3036886 w 12177840"/>
              <a:gd name="connsiteY143" fmla="*/ 1395070 h 10732815"/>
              <a:gd name="connsiteX144" fmla="*/ 2897128 w 12177840"/>
              <a:gd name="connsiteY144" fmla="*/ 1428743 h 10732815"/>
              <a:gd name="connsiteX145" fmla="*/ 3154916 w 12177840"/>
              <a:gd name="connsiteY145" fmla="*/ 2037457 h 10732815"/>
              <a:gd name="connsiteX146" fmla="*/ 3036886 w 12177840"/>
              <a:gd name="connsiteY146" fmla="*/ 1395070 h 10732815"/>
              <a:gd name="connsiteX147" fmla="*/ 10745744 w 12177840"/>
              <a:gd name="connsiteY147" fmla="*/ 1169229 h 10732815"/>
              <a:gd name="connsiteX148" fmla="*/ 10842418 w 12177840"/>
              <a:gd name="connsiteY148" fmla="*/ 1184135 h 10732815"/>
              <a:gd name="connsiteX149" fmla="*/ 11291982 w 12177840"/>
              <a:gd name="connsiteY149" fmla="*/ 1730049 h 10732815"/>
              <a:gd name="connsiteX150" fmla="*/ 12134420 w 12177840"/>
              <a:gd name="connsiteY150" fmla="*/ 3846660 h 10732815"/>
              <a:gd name="connsiteX151" fmla="*/ 10903104 w 12177840"/>
              <a:gd name="connsiteY151" fmla="*/ 4522665 h 10732815"/>
              <a:gd name="connsiteX152" fmla="*/ 8931564 w 12177840"/>
              <a:gd name="connsiteY152" fmla="*/ 4520272 h 10732815"/>
              <a:gd name="connsiteX153" fmla="*/ 7943798 w 12177840"/>
              <a:gd name="connsiteY153" fmla="*/ 4513887 h 10732815"/>
              <a:gd name="connsiteX154" fmla="*/ 7762532 w 12177840"/>
              <a:gd name="connsiteY154" fmla="*/ 3962386 h 10732815"/>
              <a:gd name="connsiteX155" fmla="*/ 8497968 w 12177840"/>
              <a:gd name="connsiteY155" fmla="*/ 3233704 h 10732815"/>
              <a:gd name="connsiteX156" fmla="*/ 10225962 w 12177840"/>
              <a:gd name="connsiteY156" fmla="*/ 1496999 h 10732815"/>
              <a:gd name="connsiteX157" fmla="*/ 10745744 w 12177840"/>
              <a:gd name="connsiteY157" fmla="*/ 1169229 h 10732815"/>
              <a:gd name="connsiteX158" fmla="*/ 6317664 w 12177840"/>
              <a:gd name="connsiteY158" fmla="*/ 554439 h 10732815"/>
              <a:gd name="connsiteX159" fmla="*/ 6115070 w 12177840"/>
              <a:gd name="connsiteY159" fmla="*/ 597492 h 10732815"/>
              <a:gd name="connsiteX160" fmla="*/ 6436570 w 12177840"/>
              <a:gd name="connsiteY160" fmla="*/ 1402113 h 10732815"/>
              <a:gd name="connsiteX161" fmla="*/ 6317664 w 12177840"/>
              <a:gd name="connsiteY161" fmla="*/ 554439 h 10732815"/>
              <a:gd name="connsiteX162" fmla="*/ 5875902 w 12177840"/>
              <a:gd name="connsiteY162" fmla="*/ 816 h 10732815"/>
              <a:gd name="connsiteX163" fmla="*/ 7328218 w 12177840"/>
              <a:gd name="connsiteY163" fmla="*/ 413670 h 10732815"/>
              <a:gd name="connsiteX164" fmla="*/ 8642940 w 12177840"/>
              <a:gd name="connsiteY164" fmla="*/ 1071479 h 10732815"/>
              <a:gd name="connsiteX165" fmla="*/ 8778642 w 12177840"/>
              <a:gd name="connsiteY165" fmla="*/ 1714917 h 10732815"/>
              <a:gd name="connsiteX166" fmla="*/ 6318430 w 12177840"/>
              <a:gd name="connsiteY166" fmla="*/ 4184094 h 10732815"/>
              <a:gd name="connsiteX167" fmla="*/ 5693398 w 12177840"/>
              <a:gd name="connsiteY167" fmla="*/ 4500225 h 10732815"/>
              <a:gd name="connsiteX168" fmla="*/ 5535344 w 12177840"/>
              <a:gd name="connsiteY168" fmla="*/ 3677167 h 10732815"/>
              <a:gd name="connsiteX169" fmla="*/ 5531354 w 12177840"/>
              <a:gd name="connsiteY169" fmla="*/ 719424 h 10732815"/>
              <a:gd name="connsiteX170" fmla="*/ 5820320 w 12177840"/>
              <a:gd name="connsiteY170" fmla="*/ 9725 h 10732815"/>
              <a:gd name="connsiteX171" fmla="*/ 5875902 w 12177840"/>
              <a:gd name="connsiteY171" fmla="*/ 816 h 10732815"/>
              <a:gd name="connsiteX172" fmla="*/ 4832262 w 12177840"/>
              <a:gd name="connsiteY172" fmla="*/ 165 h 10732815"/>
              <a:gd name="connsiteX173" fmla="*/ 5207636 w 12177840"/>
              <a:gd name="connsiteY173" fmla="*/ 1453256 h 10732815"/>
              <a:gd name="connsiteX174" fmla="*/ 5176478 w 12177840"/>
              <a:gd name="connsiteY174" fmla="*/ 4363884 h 10732815"/>
              <a:gd name="connsiteX175" fmla="*/ 4829750 w 12177840"/>
              <a:gd name="connsiteY175" fmla="*/ 4525851 h 10732815"/>
              <a:gd name="connsiteX176" fmla="*/ 4549330 w 12177840"/>
              <a:gd name="connsiteY176" fmla="*/ 4319202 h 10732815"/>
              <a:gd name="connsiteX177" fmla="*/ 2555242 w 12177840"/>
              <a:gd name="connsiteY177" fmla="*/ 2341285 h 10732815"/>
              <a:gd name="connsiteX178" fmla="*/ 2060712 w 12177840"/>
              <a:gd name="connsiteY178" fmla="*/ 1849797 h 10732815"/>
              <a:gd name="connsiteX179" fmla="*/ 1943273 w 12177840"/>
              <a:gd name="connsiteY179" fmla="*/ 1192352 h 10732815"/>
              <a:gd name="connsiteX180" fmla="*/ 3218340 w 12177840"/>
              <a:gd name="connsiteY180" fmla="*/ 495015 h 10732815"/>
              <a:gd name="connsiteX181" fmla="*/ 4721096 w 12177840"/>
              <a:gd name="connsiteY181" fmla="*/ 11506 h 10732815"/>
              <a:gd name="connsiteX182" fmla="*/ 4832262 w 12177840"/>
              <a:gd name="connsiteY182" fmla="*/ 165 h 1073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2177840" h="10732815">
                <a:moveTo>
                  <a:pt x="6453654" y="9260937"/>
                </a:moveTo>
                <a:cubicBezTo>
                  <a:pt x="6422660" y="9262056"/>
                  <a:pt x="6390238" y="9266536"/>
                  <a:pt x="6356494" y="9274787"/>
                </a:cubicBezTo>
                <a:cubicBezTo>
                  <a:pt x="5767106" y="9418797"/>
                  <a:pt x="5995204" y="10261253"/>
                  <a:pt x="6562260" y="10114844"/>
                </a:cubicBezTo>
                <a:cubicBezTo>
                  <a:pt x="7063220" y="9984335"/>
                  <a:pt x="6918586" y="9244174"/>
                  <a:pt x="6453654" y="9260937"/>
                </a:cubicBezTo>
                <a:close/>
                <a:moveTo>
                  <a:pt x="3067334" y="8614280"/>
                </a:moveTo>
                <a:cubicBezTo>
                  <a:pt x="3036316" y="8614657"/>
                  <a:pt x="3003752" y="8618490"/>
                  <a:pt x="2969728" y="8626213"/>
                </a:cubicBezTo>
                <a:cubicBezTo>
                  <a:pt x="2387050" y="8757759"/>
                  <a:pt x="2558660" y="9578913"/>
                  <a:pt x="3130166" y="9475272"/>
                </a:cubicBezTo>
                <a:cubicBezTo>
                  <a:pt x="3650234" y="9381099"/>
                  <a:pt x="3532612" y="8608650"/>
                  <a:pt x="3067334" y="8614280"/>
                </a:cubicBezTo>
                <a:close/>
                <a:moveTo>
                  <a:pt x="4397096" y="8399250"/>
                </a:moveTo>
                <a:cubicBezTo>
                  <a:pt x="4339174" y="8397129"/>
                  <a:pt x="4276562" y="8407583"/>
                  <a:pt x="4210414" y="8433697"/>
                </a:cubicBezTo>
                <a:cubicBezTo>
                  <a:pt x="3635666" y="8660953"/>
                  <a:pt x="4006574" y="9448774"/>
                  <a:pt x="4526164" y="9233480"/>
                </a:cubicBezTo>
                <a:cubicBezTo>
                  <a:pt x="4978008" y="9045096"/>
                  <a:pt x="4802536" y="8414099"/>
                  <a:pt x="4397096" y="8399250"/>
                </a:cubicBezTo>
                <a:close/>
                <a:moveTo>
                  <a:pt x="7097328" y="8193943"/>
                </a:moveTo>
                <a:cubicBezTo>
                  <a:pt x="7036976" y="8189975"/>
                  <a:pt x="6970506" y="8199263"/>
                  <a:pt x="6898756" y="8225263"/>
                </a:cubicBezTo>
                <a:cubicBezTo>
                  <a:pt x="6379104" y="8412541"/>
                  <a:pt x="6620540" y="9216639"/>
                  <a:pt x="7180966" y="9042111"/>
                </a:cubicBezTo>
                <a:cubicBezTo>
                  <a:pt x="7642658" y="8899163"/>
                  <a:pt x="7519804" y="8221727"/>
                  <a:pt x="7097328" y="8193943"/>
                </a:cubicBezTo>
                <a:close/>
                <a:moveTo>
                  <a:pt x="6248186" y="7196115"/>
                </a:moveTo>
                <a:cubicBezTo>
                  <a:pt x="6222882" y="7198362"/>
                  <a:pt x="6196258" y="7203376"/>
                  <a:pt x="6168358" y="7211489"/>
                </a:cubicBezTo>
                <a:cubicBezTo>
                  <a:pt x="5753036" y="7333330"/>
                  <a:pt x="5922832" y="7968023"/>
                  <a:pt x="6354096" y="7849368"/>
                </a:cubicBezTo>
                <a:cubicBezTo>
                  <a:pt x="6710576" y="7751566"/>
                  <a:pt x="6627762" y="7162421"/>
                  <a:pt x="6248186" y="7196115"/>
                </a:cubicBezTo>
                <a:close/>
                <a:moveTo>
                  <a:pt x="4497932" y="7163296"/>
                </a:moveTo>
                <a:cubicBezTo>
                  <a:pt x="4453216" y="7162514"/>
                  <a:pt x="4404884" y="7172059"/>
                  <a:pt x="4353836" y="7194516"/>
                </a:cubicBezTo>
                <a:cubicBezTo>
                  <a:pt x="4207300" y="7258395"/>
                  <a:pt x="4064768" y="7395734"/>
                  <a:pt x="4161658" y="7634482"/>
                </a:cubicBezTo>
                <a:cubicBezTo>
                  <a:pt x="4219312" y="7775016"/>
                  <a:pt x="4402682" y="7883610"/>
                  <a:pt x="4595660" y="7810948"/>
                </a:cubicBezTo>
                <a:cubicBezTo>
                  <a:pt x="4946684" y="7680296"/>
                  <a:pt x="4810934" y="7168777"/>
                  <a:pt x="4497932" y="7163296"/>
                </a:cubicBezTo>
                <a:close/>
                <a:moveTo>
                  <a:pt x="9045082" y="6984570"/>
                </a:moveTo>
                <a:cubicBezTo>
                  <a:pt x="8629324" y="7007036"/>
                  <a:pt x="8472908" y="7647972"/>
                  <a:pt x="8916616" y="7821569"/>
                </a:cubicBezTo>
                <a:cubicBezTo>
                  <a:pt x="9469302" y="8038368"/>
                  <a:pt x="9781238" y="7214371"/>
                  <a:pt x="9238148" y="7015973"/>
                </a:cubicBezTo>
                <a:cubicBezTo>
                  <a:pt x="9169162" y="6990773"/>
                  <a:pt x="9104476" y="6981359"/>
                  <a:pt x="9045082" y="6984570"/>
                </a:cubicBezTo>
                <a:close/>
                <a:moveTo>
                  <a:pt x="1688178" y="6984570"/>
                </a:moveTo>
                <a:cubicBezTo>
                  <a:pt x="1628783" y="6981359"/>
                  <a:pt x="1564097" y="6990773"/>
                  <a:pt x="1495111" y="7015973"/>
                </a:cubicBezTo>
                <a:cubicBezTo>
                  <a:pt x="952023" y="7214371"/>
                  <a:pt x="1263958" y="8038368"/>
                  <a:pt x="1816644" y="7821569"/>
                </a:cubicBezTo>
                <a:cubicBezTo>
                  <a:pt x="2260353" y="7647972"/>
                  <a:pt x="2103936" y="7007036"/>
                  <a:pt x="1688178" y="6984570"/>
                </a:cubicBezTo>
                <a:close/>
                <a:moveTo>
                  <a:pt x="5853848" y="6199583"/>
                </a:moveTo>
                <a:cubicBezTo>
                  <a:pt x="6054234" y="6214095"/>
                  <a:pt x="6259896" y="6476873"/>
                  <a:pt x="6353596" y="6569763"/>
                </a:cubicBezTo>
                <a:cubicBezTo>
                  <a:pt x="6525406" y="6739778"/>
                  <a:pt x="6675642" y="6891434"/>
                  <a:pt x="6848254" y="7061448"/>
                </a:cubicBezTo>
                <a:cubicBezTo>
                  <a:pt x="7187084" y="7394294"/>
                  <a:pt x="7500342" y="7711174"/>
                  <a:pt x="7838372" y="8043222"/>
                </a:cubicBezTo>
                <a:cubicBezTo>
                  <a:pt x="8010982" y="8213236"/>
                  <a:pt x="8160420" y="8365690"/>
                  <a:pt x="8333830" y="8534907"/>
                </a:cubicBezTo>
                <a:cubicBezTo>
                  <a:pt x="8695834" y="8887706"/>
                  <a:pt x="9228054" y="9299572"/>
                  <a:pt x="8643892" y="9659554"/>
                </a:cubicBezTo>
                <a:cubicBezTo>
                  <a:pt x="8038952" y="10033107"/>
                  <a:pt x="7285376" y="10373935"/>
                  <a:pt x="6578148" y="10580666"/>
                </a:cubicBezTo>
                <a:cubicBezTo>
                  <a:pt x="5771830" y="10816931"/>
                  <a:pt x="5540082" y="10894353"/>
                  <a:pt x="5540882" y="9926947"/>
                </a:cubicBezTo>
                <a:cubicBezTo>
                  <a:pt x="5540882" y="9270039"/>
                  <a:pt x="5538484" y="8613130"/>
                  <a:pt x="5538484" y="7956219"/>
                </a:cubicBezTo>
                <a:lnTo>
                  <a:pt x="5544080" y="6472384"/>
                </a:lnTo>
                <a:cubicBezTo>
                  <a:pt x="5569652" y="6296782"/>
                  <a:pt x="5621594" y="6258471"/>
                  <a:pt x="5768634" y="6209781"/>
                </a:cubicBezTo>
                <a:cubicBezTo>
                  <a:pt x="5796704" y="6200503"/>
                  <a:pt x="5825222" y="6197509"/>
                  <a:pt x="5853848" y="6199583"/>
                </a:cubicBezTo>
                <a:close/>
                <a:moveTo>
                  <a:pt x="4914440" y="6193752"/>
                </a:moveTo>
                <a:cubicBezTo>
                  <a:pt x="5001548" y="6183130"/>
                  <a:pt x="5082132" y="6214747"/>
                  <a:pt x="5148634" y="6311490"/>
                </a:cubicBezTo>
                <a:cubicBezTo>
                  <a:pt x="5267660" y="6484630"/>
                  <a:pt x="5213338" y="7622412"/>
                  <a:pt x="5214138" y="7928799"/>
                </a:cubicBezTo>
                <a:lnTo>
                  <a:pt x="5215736" y="10152500"/>
                </a:lnTo>
                <a:cubicBezTo>
                  <a:pt x="5215736" y="10904905"/>
                  <a:pt x="4776380" y="10756499"/>
                  <a:pt x="4233178" y="10599315"/>
                </a:cubicBezTo>
                <a:cubicBezTo>
                  <a:pt x="3837758" y="10484420"/>
                  <a:pt x="3344084" y="10313675"/>
                  <a:pt x="3002982" y="10144522"/>
                </a:cubicBezTo>
                <a:cubicBezTo>
                  <a:pt x="2218534" y="9755155"/>
                  <a:pt x="1497193" y="9511003"/>
                  <a:pt x="2047587" y="8926153"/>
                </a:cubicBezTo>
                <a:cubicBezTo>
                  <a:pt x="2187380" y="8777747"/>
                  <a:pt x="2322382" y="8644501"/>
                  <a:pt x="2469366" y="8501680"/>
                </a:cubicBezTo>
                <a:cubicBezTo>
                  <a:pt x="3045322" y="7940768"/>
                  <a:pt x="3586126" y="7379855"/>
                  <a:pt x="4158088" y="6811762"/>
                </a:cubicBezTo>
                <a:cubicBezTo>
                  <a:pt x="4333032" y="6637624"/>
                  <a:pt x="4653112" y="6225616"/>
                  <a:pt x="4914440" y="6193752"/>
                </a:cubicBezTo>
                <a:close/>
                <a:moveTo>
                  <a:pt x="8003564" y="5964333"/>
                </a:moveTo>
                <a:cubicBezTo>
                  <a:pt x="7641876" y="5942075"/>
                  <a:pt x="7523412" y="6507045"/>
                  <a:pt x="7896212" y="6616709"/>
                </a:cubicBezTo>
                <a:cubicBezTo>
                  <a:pt x="8332196" y="6744029"/>
                  <a:pt x="8532622" y="6099470"/>
                  <a:pt x="8079070" y="5976924"/>
                </a:cubicBezTo>
                <a:cubicBezTo>
                  <a:pt x="8052870" y="5969912"/>
                  <a:pt x="8027676" y="5965818"/>
                  <a:pt x="8003564" y="5964333"/>
                </a:cubicBezTo>
                <a:close/>
                <a:moveTo>
                  <a:pt x="2729696" y="5964333"/>
                </a:moveTo>
                <a:cubicBezTo>
                  <a:pt x="2705584" y="5965818"/>
                  <a:pt x="2680390" y="5969912"/>
                  <a:pt x="2654189" y="5976924"/>
                </a:cubicBezTo>
                <a:cubicBezTo>
                  <a:pt x="2200639" y="6099470"/>
                  <a:pt x="2401064" y="6744029"/>
                  <a:pt x="2837048" y="6616709"/>
                </a:cubicBezTo>
                <a:cubicBezTo>
                  <a:pt x="3209848" y="6507045"/>
                  <a:pt x="3091384" y="5942075"/>
                  <a:pt x="2729696" y="5964333"/>
                </a:cubicBezTo>
                <a:close/>
                <a:moveTo>
                  <a:pt x="9735160" y="5921692"/>
                </a:moveTo>
                <a:cubicBezTo>
                  <a:pt x="9421568" y="5937460"/>
                  <a:pt x="9320336" y="6436461"/>
                  <a:pt x="9639392" y="6565687"/>
                </a:cubicBezTo>
                <a:cubicBezTo>
                  <a:pt x="10073444" y="6740513"/>
                  <a:pt x="10308822" y="6107464"/>
                  <a:pt x="9881950" y="5947005"/>
                </a:cubicBezTo>
                <a:cubicBezTo>
                  <a:pt x="9829092" y="5927047"/>
                  <a:pt x="9779956" y="5919439"/>
                  <a:pt x="9735160" y="5921692"/>
                </a:cubicBezTo>
                <a:close/>
                <a:moveTo>
                  <a:pt x="998100" y="5921692"/>
                </a:moveTo>
                <a:cubicBezTo>
                  <a:pt x="953303" y="5919439"/>
                  <a:pt x="904168" y="5927047"/>
                  <a:pt x="851309" y="5947005"/>
                </a:cubicBezTo>
                <a:cubicBezTo>
                  <a:pt x="424439" y="6107464"/>
                  <a:pt x="659817" y="6740513"/>
                  <a:pt x="1093868" y="6565687"/>
                </a:cubicBezTo>
                <a:cubicBezTo>
                  <a:pt x="1412924" y="6436461"/>
                  <a:pt x="1311692" y="5937460"/>
                  <a:pt x="998100" y="5921692"/>
                </a:cubicBezTo>
                <a:close/>
                <a:moveTo>
                  <a:pt x="8179182" y="5511220"/>
                </a:moveTo>
                <a:cubicBezTo>
                  <a:pt x="8290846" y="5511166"/>
                  <a:pt x="8403642" y="5511293"/>
                  <a:pt x="8516112" y="5511605"/>
                </a:cubicBezTo>
                <a:cubicBezTo>
                  <a:pt x="9415874" y="5514100"/>
                  <a:pt x="10294776" y="5528470"/>
                  <a:pt x="10407334" y="5558008"/>
                </a:cubicBezTo>
                <a:cubicBezTo>
                  <a:pt x="10754584" y="5649013"/>
                  <a:pt x="10780130" y="5836614"/>
                  <a:pt x="10686732" y="6203834"/>
                </a:cubicBezTo>
                <a:cubicBezTo>
                  <a:pt x="10622070" y="6458493"/>
                  <a:pt x="10548628" y="6712353"/>
                  <a:pt x="10460020" y="6959826"/>
                </a:cubicBezTo>
                <a:cubicBezTo>
                  <a:pt x="10285996" y="7446792"/>
                  <a:pt x="10080038" y="7899429"/>
                  <a:pt x="9846144" y="8317741"/>
                </a:cubicBezTo>
                <a:cubicBezTo>
                  <a:pt x="9280962" y="9329190"/>
                  <a:pt x="9185968" y="8958777"/>
                  <a:pt x="7792174" y="7567337"/>
                </a:cubicBezTo>
                <a:lnTo>
                  <a:pt x="6315360" y="6085685"/>
                </a:lnTo>
                <a:cubicBezTo>
                  <a:pt x="6102220" y="5856572"/>
                  <a:pt x="6170074" y="5565991"/>
                  <a:pt x="6499762" y="5536453"/>
                </a:cubicBezTo>
                <a:cubicBezTo>
                  <a:pt x="6671242" y="5520736"/>
                  <a:pt x="7397522" y="5511589"/>
                  <a:pt x="8179182" y="5511220"/>
                </a:cubicBezTo>
                <a:close/>
                <a:moveTo>
                  <a:pt x="2554078" y="5511219"/>
                </a:moveTo>
                <a:cubicBezTo>
                  <a:pt x="3335738" y="5511589"/>
                  <a:pt x="4062018" y="5520736"/>
                  <a:pt x="4233498" y="5536453"/>
                </a:cubicBezTo>
                <a:cubicBezTo>
                  <a:pt x="4563186" y="5565991"/>
                  <a:pt x="4631040" y="5856572"/>
                  <a:pt x="4417900" y="6085685"/>
                </a:cubicBezTo>
                <a:lnTo>
                  <a:pt x="2941086" y="7567337"/>
                </a:lnTo>
                <a:cubicBezTo>
                  <a:pt x="1547292" y="8958777"/>
                  <a:pt x="1452297" y="9329190"/>
                  <a:pt x="887115" y="8317741"/>
                </a:cubicBezTo>
                <a:cubicBezTo>
                  <a:pt x="653221" y="7899429"/>
                  <a:pt x="447264" y="7446792"/>
                  <a:pt x="273239" y="6959826"/>
                </a:cubicBezTo>
                <a:cubicBezTo>
                  <a:pt x="184632" y="6712353"/>
                  <a:pt x="111190" y="6458493"/>
                  <a:pt x="46528" y="6203834"/>
                </a:cubicBezTo>
                <a:cubicBezTo>
                  <a:pt x="-46869" y="5836614"/>
                  <a:pt x="-21324" y="5649013"/>
                  <a:pt x="325925" y="5558008"/>
                </a:cubicBezTo>
                <a:cubicBezTo>
                  <a:pt x="438483" y="5528470"/>
                  <a:pt x="1317386" y="5514100"/>
                  <a:pt x="2217147" y="5511605"/>
                </a:cubicBezTo>
                <a:cubicBezTo>
                  <a:pt x="2329617" y="5511293"/>
                  <a:pt x="2442413" y="5511166"/>
                  <a:pt x="2554078" y="5511219"/>
                </a:cubicBezTo>
                <a:close/>
                <a:moveTo>
                  <a:pt x="1567057" y="4109838"/>
                </a:moveTo>
                <a:cubicBezTo>
                  <a:pt x="1507682" y="4111575"/>
                  <a:pt x="1443196" y="4127084"/>
                  <a:pt x="1374568" y="4159726"/>
                </a:cubicBezTo>
                <a:cubicBezTo>
                  <a:pt x="818368" y="4424050"/>
                  <a:pt x="1222152" y="5168313"/>
                  <a:pt x="1728079" y="4945515"/>
                </a:cubicBezTo>
                <a:cubicBezTo>
                  <a:pt x="2147722" y="4760346"/>
                  <a:pt x="1982675" y="4097674"/>
                  <a:pt x="1567057" y="4109838"/>
                </a:cubicBezTo>
                <a:close/>
                <a:moveTo>
                  <a:pt x="3111240" y="4064313"/>
                </a:moveTo>
                <a:cubicBezTo>
                  <a:pt x="3052144" y="4060498"/>
                  <a:pt x="2987306" y="4069876"/>
                  <a:pt x="2917644" y="4095853"/>
                </a:cubicBezTo>
                <a:cubicBezTo>
                  <a:pt x="2365947" y="4302061"/>
                  <a:pt x="2655388" y="5090934"/>
                  <a:pt x="3192688" y="4915897"/>
                </a:cubicBezTo>
                <a:cubicBezTo>
                  <a:pt x="3657234" y="4764135"/>
                  <a:pt x="3524920" y="4091005"/>
                  <a:pt x="3111240" y="4064313"/>
                </a:cubicBezTo>
                <a:close/>
                <a:moveTo>
                  <a:pt x="10611546" y="3422710"/>
                </a:moveTo>
                <a:cubicBezTo>
                  <a:pt x="10195928" y="3410546"/>
                  <a:pt x="10030882" y="4073218"/>
                  <a:pt x="10450524" y="4258387"/>
                </a:cubicBezTo>
                <a:cubicBezTo>
                  <a:pt x="10956452" y="4481185"/>
                  <a:pt x="11360236" y="3736923"/>
                  <a:pt x="10804034" y="3472598"/>
                </a:cubicBezTo>
                <a:cubicBezTo>
                  <a:pt x="10735408" y="3439956"/>
                  <a:pt x="10670920" y="3424447"/>
                  <a:pt x="10611546" y="3422710"/>
                </a:cubicBezTo>
                <a:close/>
                <a:moveTo>
                  <a:pt x="9067364" y="3377184"/>
                </a:moveTo>
                <a:cubicBezTo>
                  <a:pt x="8653684" y="3403877"/>
                  <a:pt x="8521370" y="4077007"/>
                  <a:pt x="8985914" y="4228769"/>
                </a:cubicBezTo>
                <a:cubicBezTo>
                  <a:pt x="9523216" y="4403806"/>
                  <a:pt x="9812656" y="3614933"/>
                  <a:pt x="9260960" y="3408725"/>
                </a:cubicBezTo>
                <a:cubicBezTo>
                  <a:pt x="9191298" y="3382748"/>
                  <a:pt x="9126460" y="3373369"/>
                  <a:pt x="9067364" y="3377184"/>
                </a:cubicBezTo>
                <a:close/>
                <a:moveTo>
                  <a:pt x="4303526" y="2862957"/>
                </a:moveTo>
                <a:cubicBezTo>
                  <a:pt x="4278542" y="2864056"/>
                  <a:pt x="4252230" y="2867836"/>
                  <a:pt x="4224634" y="2874622"/>
                </a:cubicBezTo>
                <a:cubicBezTo>
                  <a:pt x="3797460" y="2980001"/>
                  <a:pt x="3951562" y="3624250"/>
                  <a:pt x="4387520" y="3520469"/>
                </a:cubicBezTo>
                <a:cubicBezTo>
                  <a:pt x="4754312" y="3432903"/>
                  <a:pt x="4678286" y="2846457"/>
                  <a:pt x="4303526" y="2862957"/>
                </a:cubicBezTo>
                <a:close/>
                <a:moveTo>
                  <a:pt x="1597619" y="2770360"/>
                </a:moveTo>
                <a:cubicBezTo>
                  <a:pt x="1550961" y="2767502"/>
                  <a:pt x="1499210" y="2775137"/>
                  <a:pt x="1442843" y="2796032"/>
                </a:cubicBezTo>
                <a:cubicBezTo>
                  <a:pt x="1046989" y="2943192"/>
                  <a:pt x="1219378" y="3557425"/>
                  <a:pt x="1664715" y="3424661"/>
                </a:cubicBezTo>
                <a:cubicBezTo>
                  <a:pt x="2001312" y="3324588"/>
                  <a:pt x="1924232" y="2790370"/>
                  <a:pt x="1597619" y="2770360"/>
                </a:cubicBezTo>
                <a:close/>
                <a:moveTo>
                  <a:pt x="6278088" y="2507228"/>
                </a:moveTo>
                <a:cubicBezTo>
                  <a:pt x="6231678" y="2510427"/>
                  <a:pt x="6181868" y="2524162"/>
                  <a:pt x="6129590" y="2550908"/>
                </a:cubicBezTo>
                <a:cubicBezTo>
                  <a:pt x="5931694" y="2651505"/>
                  <a:pt x="5897242" y="2839919"/>
                  <a:pt x="5980566" y="3000391"/>
                </a:cubicBezTo>
                <a:cubicBezTo>
                  <a:pt x="6043860" y="3122542"/>
                  <a:pt x="6240956" y="3230321"/>
                  <a:pt x="6430840" y="3138510"/>
                </a:cubicBezTo>
                <a:cubicBezTo>
                  <a:pt x="6761032" y="2978536"/>
                  <a:pt x="6602944" y="2484818"/>
                  <a:pt x="6278088" y="2507228"/>
                </a:cubicBezTo>
                <a:close/>
                <a:moveTo>
                  <a:pt x="10580984" y="2083231"/>
                </a:moveTo>
                <a:cubicBezTo>
                  <a:pt x="10254370" y="2103242"/>
                  <a:pt x="10177290" y="2637459"/>
                  <a:pt x="10513888" y="2737532"/>
                </a:cubicBezTo>
                <a:cubicBezTo>
                  <a:pt x="10959224" y="2870296"/>
                  <a:pt x="11131614" y="2256064"/>
                  <a:pt x="10735760" y="2108903"/>
                </a:cubicBezTo>
                <a:cubicBezTo>
                  <a:pt x="10679394" y="2088008"/>
                  <a:pt x="10627642" y="2080373"/>
                  <a:pt x="10580984" y="2083231"/>
                </a:cubicBezTo>
                <a:close/>
                <a:moveTo>
                  <a:pt x="1432860" y="1856358"/>
                </a:moveTo>
                <a:cubicBezTo>
                  <a:pt x="1655691" y="1856947"/>
                  <a:pt x="1855521" y="2087754"/>
                  <a:pt x="1952640" y="2184128"/>
                </a:cubicBezTo>
                <a:cubicBezTo>
                  <a:pt x="2474074" y="2704500"/>
                  <a:pt x="3164790" y="3431587"/>
                  <a:pt x="3680634" y="3920832"/>
                </a:cubicBezTo>
                <a:lnTo>
                  <a:pt x="4416070" y="4649514"/>
                </a:lnTo>
                <a:cubicBezTo>
                  <a:pt x="4620490" y="4853034"/>
                  <a:pt x="4578966" y="5165898"/>
                  <a:pt x="4234804" y="5201015"/>
                </a:cubicBezTo>
                <a:cubicBezTo>
                  <a:pt x="3951332" y="5230544"/>
                  <a:pt x="3544886" y="5206600"/>
                  <a:pt x="3247040" y="5207400"/>
                </a:cubicBezTo>
                <a:cubicBezTo>
                  <a:pt x="2589858" y="5208995"/>
                  <a:pt x="1932678" y="5208995"/>
                  <a:pt x="1275499" y="5209793"/>
                </a:cubicBezTo>
                <a:cubicBezTo>
                  <a:pt x="479376" y="5210591"/>
                  <a:pt x="-177006" y="5358243"/>
                  <a:pt x="44184" y="4533788"/>
                </a:cubicBezTo>
                <a:cubicBezTo>
                  <a:pt x="254991" y="3750035"/>
                  <a:pt x="504928" y="3106753"/>
                  <a:pt x="886621" y="2417178"/>
                </a:cubicBezTo>
                <a:cubicBezTo>
                  <a:pt x="1004800" y="2201686"/>
                  <a:pt x="1118988" y="1940700"/>
                  <a:pt x="1336186" y="1871264"/>
                </a:cubicBezTo>
                <a:cubicBezTo>
                  <a:pt x="1368726" y="1860889"/>
                  <a:pt x="1401029" y="1856274"/>
                  <a:pt x="1432860" y="1856358"/>
                </a:cubicBezTo>
                <a:close/>
                <a:moveTo>
                  <a:pt x="7344092" y="1548547"/>
                </a:moveTo>
                <a:cubicBezTo>
                  <a:pt x="7284218" y="1549963"/>
                  <a:pt x="7218992" y="1564971"/>
                  <a:pt x="7149316" y="1596887"/>
                </a:cubicBezTo>
                <a:cubicBezTo>
                  <a:pt x="6600688" y="1847415"/>
                  <a:pt x="6994616" y="2607773"/>
                  <a:pt x="7503374" y="2381182"/>
                </a:cubicBezTo>
                <a:cubicBezTo>
                  <a:pt x="7919932" y="2194784"/>
                  <a:pt x="7763200" y="1538630"/>
                  <a:pt x="7344092" y="1548547"/>
                </a:cubicBezTo>
                <a:close/>
                <a:moveTo>
                  <a:pt x="4363554" y="1461722"/>
                </a:moveTo>
                <a:cubicBezTo>
                  <a:pt x="4332698" y="1462599"/>
                  <a:pt x="4300410" y="1466777"/>
                  <a:pt x="4266784" y="1474656"/>
                </a:cubicBezTo>
                <a:cubicBezTo>
                  <a:pt x="3667320" y="1615063"/>
                  <a:pt x="3910778" y="2467085"/>
                  <a:pt x="4474322" y="2313116"/>
                </a:cubicBezTo>
                <a:cubicBezTo>
                  <a:pt x="4967472" y="2178491"/>
                  <a:pt x="4826410" y="1448574"/>
                  <a:pt x="4363554" y="1461722"/>
                </a:cubicBezTo>
                <a:close/>
                <a:moveTo>
                  <a:pt x="3036886" y="1395070"/>
                </a:moveTo>
                <a:cubicBezTo>
                  <a:pt x="2992950" y="1395540"/>
                  <a:pt x="2946012" y="1405976"/>
                  <a:pt x="2897128" y="1428743"/>
                </a:cubicBezTo>
                <a:cubicBezTo>
                  <a:pt x="2439810" y="1640434"/>
                  <a:pt x="2785392" y="2206811"/>
                  <a:pt x="3154916" y="2037457"/>
                </a:cubicBezTo>
                <a:cubicBezTo>
                  <a:pt x="3504788" y="1876692"/>
                  <a:pt x="3344430" y="1391771"/>
                  <a:pt x="3036886" y="1395070"/>
                </a:cubicBezTo>
                <a:close/>
                <a:moveTo>
                  <a:pt x="10745744" y="1169229"/>
                </a:moveTo>
                <a:cubicBezTo>
                  <a:pt x="10777574" y="1169145"/>
                  <a:pt x="10809878" y="1173760"/>
                  <a:pt x="10842418" y="1184135"/>
                </a:cubicBezTo>
                <a:cubicBezTo>
                  <a:pt x="11059614" y="1253572"/>
                  <a:pt x="11173804" y="1514557"/>
                  <a:pt x="11291982" y="1730049"/>
                </a:cubicBezTo>
                <a:cubicBezTo>
                  <a:pt x="11673674" y="2419624"/>
                  <a:pt x="11923612" y="3062907"/>
                  <a:pt x="12134420" y="3846660"/>
                </a:cubicBezTo>
                <a:cubicBezTo>
                  <a:pt x="12355608" y="4671115"/>
                  <a:pt x="11699228" y="4523463"/>
                  <a:pt x="10903104" y="4522665"/>
                </a:cubicBezTo>
                <a:cubicBezTo>
                  <a:pt x="10245924" y="4521867"/>
                  <a:pt x="9588746" y="4521867"/>
                  <a:pt x="8931564" y="4520272"/>
                </a:cubicBezTo>
                <a:cubicBezTo>
                  <a:pt x="8633718" y="4519472"/>
                  <a:pt x="8227270" y="4543416"/>
                  <a:pt x="7943798" y="4513887"/>
                </a:cubicBezTo>
                <a:cubicBezTo>
                  <a:pt x="7599638" y="4478770"/>
                  <a:pt x="7558112" y="4165906"/>
                  <a:pt x="7762532" y="3962386"/>
                </a:cubicBezTo>
                <a:lnTo>
                  <a:pt x="8497968" y="3233704"/>
                </a:lnTo>
                <a:cubicBezTo>
                  <a:pt x="9013812" y="2744458"/>
                  <a:pt x="9704528" y="2017371"/>
                  <a:pt x="10225962" y="1496999"/>
                </a:cubicBezTo>
                <a:cubicBezTo>
                  <a:pt x="10323082" y="1400626"/>
                  <a:pt x="10522912" y="1169819"/>
                  <a:pt x="10745744" y="1169229"/>
                </a:cubicBezTo>
                <a:close/>
                <a:moveTo>
                  <a:pt x="6317664" y="554439"/>
                </a:moveTo>
                <a:cubicBezTo>
                  <a:pt x="6255864" y="553777"/>
                  <a:pt x="6188048" y="566959"/>
                  <a:pt x="6115070" y="597492"/>
                </a:cubicBezTo>
                <a:cubicBezTo>
                  <a:pt x="5608830" y="809822"/>
                  <a:pt x="5901538" y="1591294"/>
                  <a:pt x="6436570" y="1402113"/>
                </a:cubicBezTo>
                <a:cubicBezTo>
                  <a:pt x="6887930" y="1242167"/>
                  <a:pt x="6750248" y="559076"/>
                  <a:pt x="6317664" y="554439"/>
                </a:cubicBezTo>
                <a:close/>
                <a:moveTo>
                  <a:pt x="5875902" y="816"/>
                </a:moveTo>
                <a:cubicBezTo>
                  <a:pt x="6194872" y="-18821"/>
                  <a:pt x="7101464" y="321615"/>
                  <a:pt x="7328218" y="413670"/>
                </a:cubicBezTo>
                <a:cubicBezTo>
                  <a:pt x="7794398" y="602869"/>
                  <a:pt x="8237428" y="813624"/>
                  <a:pt x="8642940" y="1071479"/>
                </a:cubicBezTo>
                <a:cubicBezTo>
                  <a:pt x="8878424" y="1220764"/>
                  <a:pt x="9002952" y="1424333"/>
                  <a:pt x="8778642" y="1714917"/>
                </a:cubicBezTo>
                <a:lnTo>
                  <a:pt x="6318430" y="4184094"/>
                </a:lnTo>
                <a:cubicBezTo>
                  <a:pt x="6205076" y="4296656"/>
                  <a:pt x="5974382" y="4640728"/>
                  <a:pt x="5693398" y="4500225"/>
                </a:cubicBezTo>
                <a:cubicBezTo>
                  <a:pt x="5461106" y="4383673"/>
                  <a:pt x="5536142" y="3938215"/>
                  <a:pt x="5535344" y="3677167"/>
                </a:cubicBezTo>
                <a:lnTo>
                  <a:pt x="5531354" y="719424"/>
                </a:lnTo>
                <a:cubicBezTo>
                  <a:pt x="5530554" y="376150"/>
                  <a:pt x="5522570" y="98336"/>
                  <a:pt x="5820320" y="9725"/>
                </a:cubicBezTo>
                <a:cubicBezTo>
                  <a:pt x="5835986" y="5034"/>
                  <a:pt x="5854638" y="2125"/>
                  <a:pt x="5875902" y="816"/>
                </a:cubicBezTo>
                <a:close/>
                <a:moveTo>
                  <a:pt x="4832262" y="165"/>
                </a:moveTo>
                <a:cubicBezTo>
                  <a:pt x="5343668" y="3207"/>
                  <a:pt x="5206136" y="876546"/>
                  <a:pt x="5207636" y="1453256"/>
                </a:cubicBezTo>
                <a:cubicBezTo>
                  <a:pt x="5207636" y="1738894"/>
                  <a:pt x="5247580" y="4203511"/>
                  <a:pt x="5176478" y="4363884"/>
                </a:cubicBezTo>
                <a:cubicBezTo>
                  <a:pt x="5126144" y="4475584"/>
                  <a:pt x="5005508" y="4563350"/>
                  <a:pt x="4829750" y="4525851"/>
                </a:cubicBezTo>
                <a:cubicBezTo>
                  <a:pt x="4709912" y="4500319"/>
                  <a:pt x="4619636" y="4387021"/>
                  <a:pt x="4549330" y="4319202"/>
                </a:cubicBezTo>
                <a:lnTo>
                  <a:pt x="2555242" y="2341285"/>
                </a:lnTo>
                <a:cubicBezTo>
                  <a:pt x="2387470" y="2171339"/>
                  <a:pt x="2222892" y="2023733"/>
                  <a:pt x="2060712" y="1849797"/>
                </a:cubicBezTo>
                <a:cubicBezTo>
                  <a:pt x="1920903" y="1699798"/>
                  <a:pt x="1718778" y="1431714"/>
                  <a:pt x="1943273" y="1192352"/>
                </a:cubicBezTo>
                <a:cubicBezTo>
                  <a:pt x="2097464" y="1027194"/>
                  <a:pt x="2933126" y="611504"/>
                  <a:pt x="3218340" y="495015"/>
                </a:cubicBezTo>
                <a:cubicBezTo>
                  <a:pt x="3682508" y="305121"/>
                  <a:pt x="4178634" y="117623"/>
                  <a:pt x="4721096" y="11506"/>
                </a:cubicBezTo>
                <a:cubicBezTo>
                  <a:pt x="4761190" y="3628"/>
                  <a:pt x="4798168" y="-39"/>
                  <a:pt x="4832262" y="165"/>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402294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2077E-C2C8-4398-A6FE-E68A36082F24}"/>
              </a:ext>
            </a:extLst>
          </p:cNvPr>
          <p:cNvSpPr/>
          <p:nvPr userDrawn="1"/>
        </p:nvSpPr>
        <p:spPr>
          <a:xfrm>
            <a:off x="1" y="2471489"/>
            <a:ext cx="655012" cy="3101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id-ID" sz="800"/>
          </a:p>
        </p:txBody>
      </p:sp>
      <p:sp>
        <p:nvSpPr>
          <p:cNvPr id="2" name="Picture Placeholder 1">
            <a:extLst>
              <a:ext uri="{FF2B5EF4-FFF2-40B4-BE49-F238E27FC236}">
                <a16:creationId xmlns:a16="http://schemas.microsoft.com/office/drawing/2014/main" id="{29D05B98-B077-4BD7-9944-41A386F5A18E}"/>
              </a:ext>
            </a:extLst>
          </p:cNvPr>
          <p:cNvSpPr>
            <a:spLocks noGrp="1"/>
          </p:cNvSpPr>
          <p:nvPr>
            <p:ph type="pic" sz="quarter" idx="14"/>
          </p:nvPr>
        </p:nvSpPr>
        <p:spPr>
          <a:xfrm>
            <a:off x="-2783164" y="84998"/>
            <a:ext cx="6288923" cy="7602410"/>
          </a:xfrm>
          <a:custGeom>
            <a:avLst/>
            <a:gdLst>
              <a:gd name="connsiteX0" fmla="*/ 6453654 w 12177840"/>
              <a:gd name="connsiteY0" fmla="*/ 9260937 h 10732815"/>
              <a:gd name="connsiteX1" fmla="*/ 6356494 w 12177840"/>
              <a:gd name="connsiteY1" fmla="*/ 9274787 h 10732815"/>
              <a:gd name="connsiteX2" fmla="*/ 6562260 w 12177840"/>
              <a:gd name="connsiteY2" fmla="*/ 10114844 h 10732815"/>
              <a:gd name="connsiteX3" fmla="*/ 6453654 w 12177840"/>
              <a:gd name="connsiteY3" fmla="*/ 9260937 h 10732815"/>
              <a:gd name="connsiteX4" fmla="*/ 3067334 w 12177840"/>
              <a:gd name="connsiteY4" fmla="*/ 8614280 h 10732815"/>
              <a:gd name="connsiteX5" fmla="*/ 2969728 w 12177840"/>
              <a:gd name="connsiteY5" fmla="*/ 8626213 h 10732815"/>
              <a:gd name="connsiteX6" fmla="*/ 3130166 w 12177840"/>
              <a:gd name="connsiteY6" fmla="*/ 9475272 h 10732815"/>
              <a:gd name="connsiteX7" fmla="*/ 3067334 w 12177840"/>
              <a:gd name="connsiteY7" fmla="*/ 8614280 h 10732815"/>
              <a:gd name="connsiteX8" fmla="*/ 4397096 w 12177840"/>
              <a:gd name="connsiteY8" fmla="*/ 8399250 h 10732815"/>
              <a:gd name="connsiteX9" fmla="*/ 4210414 w 12177840"/>
              <a:gd name="connsiteY9" fmla="*/ 8433697 h 10732815"/>
              <a:gd name="connsiteX10" fmla="*/ 4526164 w 12177840"/>
              <a:gd name="connsiteY10" fmla="*/ 9233480 h 10732815"/>
              <a:gd name="connsiteX11" fmla="*/ 4397096 w 12177840"/>
              <a:gd name="connsiteY11" fmla="*/ 8399250 h 10732815"/>
              <a:gd name="connsiteX12" fmla="*/ 7097328 w 12177840"/>
              <a:gd name="connsiteY12" fmla="*/ 8193943 h 10732815"/>
              <a:gd name="connsiteX13" fmla="*/ 6898756 w 12177840"/>
              <a:gd name="connsiteY13" fmla="*/ 8225263 h 10732815"/>
              <a:gd name="connsiteX14" fmla="*/ 7180966 w 12177840"/>
              <a:gd name="connsiteY14" fmla="*/ 9042111 h 10732815"/>
              <a:gd name="connsiteX15" fmla="*/ 7097328 w 12177840"/>
              <a:gd name="connsiteY15" fmla="*/ 8193943 h 10732815"/>
              <a:gd name="connsiteX16" fmla="*/ 6248186 w 12177840"/>
              <a:gd name="connsiteY16" fmla="*/ 7196115 h 10732815"/>
              <a:gd name="connsiteX17" fmla="*/ 6168358 w 12177840"/>
              <a:gd name="connsiteY17" fmla="*/ 7211489 h 10732815"/>
              <a:gd name="connsiteX18" fmla="*/ 6354096 w 12177840"/>
              <a:gd name="connsiteY18" fmla="*/ 7849368 h 10732815"/>
              <a:gd name="connsiteX19" fmla="*/ 6248186 w 12177840"/>
              <a:gd name="connsiteY19" fmla="*/ 7196115 h 10732815"/>
              <a:gd name="connsiteX20" fmla="*/ 4497932 w 12177840"/>
              <a:gd name="connsiteY20" fmla="*/ 7163296 h 10732815"/>
              <a:gd name="connsiteX21" fmla="*/ 4353836 w 12177840"/>
              <a:gd name="connsiteY21" fmla="*/ 7194516 h 10732815"/>
              <a:gd name="connsiteX22" fmla="*/ 4161658 w 12177840"/>
              <a:gd name="connsiteY22" fmla="*/ 7634482 h 10732815"/>
              <a:gd name="connsiteX23" fmla="*/ 4595660 w 12177840"/>
              <a:gd name="connsiteY23" fmla="*/ 7810948 h 10732815"/>
              <a:gd name="connsiteX24" fmla="*/ 4497932 w 12177840"/>
              <a:gd name="connsiteY24" fmla="*/ 7163296 h 10732815"/>
              <a:gd name="connsiteX25" fmla="*/ 9045082 w 12177840"/>
              <a:gd name="connsiteY25" fmla="*/ 6984570 h 10732815"/>
              <a:gd name="connsiteX26" fmla="*/ 8916616 w 12177840"/>
              <a:gd name="connsiteY26" fmla="*/ 7821569 h 10732815"/>
              <a:gd name="connsiteX27" fmla="*/ 9238148 w 12177840"/>
              <a:gd name="connsiteY27" fmla="*/ 7015973 h 10732815"/>
              <a:gd name="connsiteX28" fmla="*/ 9045082 w 12177840"/>
              <a:gd name="connsiteY28" fmla="*/ 6984570 h 10732815"/>
              <a:gd name="connsiteX29" fmla="*/ 1688178 w 12177840"/>
              <a:gd name="connsiteY29" fmla="*/ 6984570 h 10732815"/>
              <a:gd name="connsiteX30" fmla="*/ 1495111 w 12177840"/>
              <a:gd name="connsiteY30" fmla="*/ 7015973 h 10732815"/>
              <a:gd name="connsiteX31" fmla="*/ 1816644 w 12177840"/>
              <a:gd name="connsiteY31" fmla="*/ 7821569 h 10732815"/>
              <a:gd name="connsiteX32" fmla="*/ 1688178 w 12177840"/>
              <a:gd name="connsiteY32" fmla="*/ 6984570 h 10732815"/>
              <a:gd name="connsiteX33" fmla="*/ 5853848 w 12177840"/>
              <a:gd name="connsiteY33" fmla="*/ 6199583 h 10732815"/>
              <a:gd name="connsiteX34" fmla="*/ 6353596 w 12177840"/>
              <a:gd name="connsiteY34" fmla="*/ 6569763 h 10732815"/>
              <a:gd name="connsiteX35" fmla="*/ 6848254 w 12177840"/>
              <a:gd name="connsiteY35" fmla="*/ 7061448 h 10732815"/>
              <a:gd name="connsiteX36" fmla="*/ 7838372 w 12177840"/>
              <a:gd name="connsiteY36" fmla="*/ 8043222 h 10732815"/>
              <a:gd name="connsiteX37" fmla="*/ 8333830 w 12177840"/>
              <a:gd name="connsiteY37" fmla="*/ 8534907 h 10732815"/>
              <a:gd name="connsiteX38" fmla="*/ 8643892 w 12177840"/>
              <a:gd name="connsiteY38" fmla="*/ 9659554 h 10732815"/>
              <a:gd name="connsiteX39" fmla="*/ 6578148 w 12177840"/>
              <a:gd name="connsiteY39" fmla="*/ 10580666 h 10732815"/>
              <a:gd name="connsiteX40" fmla="*/ 5540882 w 12177840"/>
              <a:gd name="connsiteY40" fmla="*/ 9926947 h 10732815"/>
              <a:gd name="connsiteX41" fmla="*/ 5538484 w 12177840"/>
              <a:gd name="connsiteY41" fmla="*/ 7956219 h 10732815"/>
              <a:gd name="connsiteX42" fmla="*/ 5544080 w 12177840"/>
              <a:gd name="connsiteY42" fmla="*/ 6472384 h 10732815"/>
              <a:gd name="connsiteX43" fmla="*/ 5768634 w 12177840"/>
              <a:gd name="connsiteY43" fmla="*/ 6209781 h 10732815"/>
              <a:gd name="connsiteX44" fmla="*/ 5853848 w 12177840"/>
              <a:gd name="connsiteY44" fmla="*/ 6199583 h 10732815"/>
              <a:gd name="connsiteX45" fmla="*/ 4914440 w 12177840"/>
              <a:gd name="connsiteY45" fmla="*/ 6193752 h 10732815"/>
              <a:gd name="connsiteX46" fmla="*/ 5148634 w 12177840"/>
              <a:gd name="connsiteY46" fmla="*/ 6311490 h 10732815"/>
              <a:gd name="connsiteX47" fmla="*/ 5214138 w 12177840"/>
              <a:gd name="connsiteY47" fmla="*/ 7928799 h 10732815"/>
              <a:gd name="connsiteX48" fmla="*/ 5215736 w 12177840"/>
              <a:gd name="connsiteY48" fmla="*/ 10152500 h 10732815"/>
              <a:gd name="connsiteX49" fmla="*/ 4233178 w 12177840"/>
              <a:gd name="connsiteY49" fmla="*/ 10599315 h 10732815"/>
              <a:gd name="connsiteX50" fmla="*/ 3002982 w 12177840"/>
              <a:gd name="connsiteY50" fmla="*/ 10144522 h 10732815"/>
              <a:gd name="connsiteX51" fmla="*/ 2047587 w 12177840"/>
              <a:gd name="connsiteY51" fmla="*/ 8926153 h 10732815"/>
              <a:gd name="connsiteX52" fmla="*/ 2469366 w 12177840"/>
              <a:gd name="connsiteY52" fmla="*/ 8501680 h 10732815"/>
              <a:gd name="connsiteX53" fmla="*/ 4158088 w 12177840"/>
              <a:gd name="connsiteY53" fmla="*/ 6811762 h 10732815"/>
              <a:gd name="connsiteX54" fmla="*/ 4914440 w 12177840"/>
              <a:gd name="connsiteY54" fmla="*/ 6193752 h 10732815"/>
              <a:gd name="connsiteX55" fmla="*/ 8003564 w 12177840"/>
              <a:gd name="connsiteY55" fmla="*/ 5964333 h 10732815"/>
              <a:gd name="connsiteX56" fmla="*/ 7896212 w 12177840"/>
              <a:gd name="connsiteY56" fmla="*/ 6616709 h 10732815"/>
              <a:gd name="connsiteX57" fmla="*/ 8079070 w 12177840"/>
              <a:gd name="connsiteY57" fmla="*/ 5976924 h 10732815"/>
              <a:gd name="connsiteX58" fmla="*/ 8003564 w 12177840"/>
              <a:gd name="connsiteY58" fmla="*/ 5964333 h 10732815"/>
              <a:gd name="connsiteX59" fmla="*/ 2729696 w 12177840"/>
              <a:gd name="connsiteY59" fmla="*/ 5964333 h 10732815"/>
              <a:gd name="connsiteX60" fmla="*/ 2654189 w 12177840"/>
              <a:gd name="connsiteY60" fmla="*/ 5976924 h 10732815"/>
              <a:gd name="connsiteX61" fmla="*/ 2837048 w 12177840"/>
              <a:gd name="connsiteY61" fmla="*/ 6616709 h 10732815"/>
              <a:gd name="connsiteX62" fmla="*/ 2729696 w 12177840"/>
              <a:gd name="connsiteY62" fmla="*/ 5964333 h 10732815"/>
              <a:gd name="connsiteX63" fmla="*/ 9735160 w 12177840"/>
              <a:gd name="connsiteY63" fmla="*/ 5921692 h 10732815"/>
              <a:gd name="connsiteX64" fmla="*/ 9639392 w 12177840"/>
              <a:gd name="connsiteY64" fmla="*/ 6565687 h 10732815"/>
              <a:gd name="connsiteX65" fmla="*/ 9881950 w 12177840"/>
              <a:gd name="connsiteY65" fmla="*/ 5947005 h 10732815"/>
              <a:gd name="connsiteX66" fmla="*/ 9735160 w 12177840"/>
              <a:gd name="connsiteY66" fmla="*/ 5921692 h 10732815"/>
              <a:gd name="connsiteX67" fmla="*/ 998100 w 12177840"/>
              <a:gd name="connsiteY67" fmla="*/ 5921692 h 10732815"/>
              <a:gd name="connsiteX68" fmla="*/ 851309 w 12177840"/>
              <a:gd name="connsiteY68" fmla="*/ 5947005 h 10732815"/>
              <a:gd name="connsiteX69" fmla="*/ 1093868 w 12177840"/>
              <a:gd name="connsiteY69" fmla="*/ 6565687 h 10732815"/>
              <a:gd name="connsiteX70" fmla="*/ 998100 w 12177840"/>
              <a:gd name="connsiteY70" fmla="*/ 5921692 h 10732815"/>
              <a:gd name="connsiteX71" fmla="*/ 8179182 w 12177840"/>
              <a:gd name="connsiteY71" fmla="*/ 5511220 h 10732815"/>
              <a:gd name="connsiteX72" fmla="*/ 8516112 w 12177840"/>
              <a:gd name="connsiteY72" fmla="*/ 5511605 h 10732815"/>
              <a:gd name="connsiteX73" fmla="*/ 10407334 w 12177840"/>
              <a:gd name="connsiteY73" fmla="*/ 5558008 h 10732815"/>
              <a:gd name="connsiteX74" fmla="*/ 10686732 w 12177840"/>
              <a:gd name="connsiteY74" fmla="*/ 6203834 h 10732815"/>
              <a:gd name="connsiteX75" fmla="*/ 10460020 w 12177840"/>
              <a:gd name="connsiteY75" fmla="*/ 6959826 h 10732815"/>
              <a:gd name="connsiteX76" fmla="*/ 9846144 w 12177840"/>
              <a:gd name="connsiteY76" fmla="*/ 8317741 h 10732815"/>
              <a:gd name="connsiteX77" fmla="*/ 7792174 w 12177840"/>
              <a:gd name="connsiteY77" fmla="*/ 7567337 h 10732815"/>
              <a:gd name="connsiteX78" fmla="*/ 6315360 w 12177840"/>
              <a:gd name="connsiteY78" fmla="*/ 6085685 h 10732815"/>
              <a:gd name="connsiteX79" fmla="*/ 6499762 w 12177840"/>
              <a:gd name="connsiteY79" fmla="*/ 5536453 h 10732815"/>
              <a:gd name="connsiteX80" fmla="*/ 8179182 w 12177840"/>
              <a:gd name="connsiteY80" fmla="*/ 5511220 h 10732815"/>
              <a:gd name="connsiteX81" fmla="*/ 2554078 w 12177840"/>
              <a:gd name="connsiteY81" fmla="*/ 5511219 h 10732815"/>
              <a:gd name="connsiteX82" fmla="*/ 4233498 w 12177840"/>
              <a:gd name="connsiteY82" fmla="*/ 5536453 h 10732815"/>
              <a:gd name="connsiteX83" fmla="*/ 4417900 w 12177840"/>
              <a:gd name="connsiteY83" fmla="*/ 6085685 h 10732815"/>
              <a:gd name="connsiteX84" fmla="*/ 2941086 w 12177840"/>
              <a:gd name="connsiteY84" fmla="*/ 7567337 h 10732815"/>
              <a:gd name="connsiteX85" fmla="*/ 887115 w 12177840"/>
              <a:gd name="connsiteY85" fmla="*/ 8317741 h 10732815"/>
              <a:gd name="connsiteX86" fmla="*/ 273239 w 12177840"/>
              <a:gd name="connsiteY86" fmla="*/ 6959826 h 10732815"/>
              <a:gd name="connsiteX87" fmla="*/ 46528 w 12177840"/>
              <a:gd name="connsiteY87" fmla="*/ 6203834 h 10732815"/>
              <a:gd name="connsiteX88" fmla="*/ 325925 w 12177840"/>
              <a:gd name="connsiteY88" fmla="*/ 5558008 h 10732815"/>
              <a:gd name="connsiteX89" fmla="*/ 2217147 w 12177840"/>
              <a:gd name="connsiteY89" fmla="*/ 5511605 h 10732815"/>
              <a:gd name="connsiteX90" fmla="*/ 2554078 w 12177840"/>
              <a:gd name="connsiteY90" fmla="*/ 5511219 h 10732815"/>
              <a:gd name="connsiteX91" fmla="*/ 1567057 w 12177840"/>
              <a:gd name="connsiteY91" fmla="*/ 4109838 h 10732815"/>
              <a:gd name="connsiteX92" fmla="*/ 1374568 w 12177840"/>
              <a:gd name="connsiteY92" fmla="*/ 4159726 h 10732815"/>
              <a:gd name="connsiteX93" fmla="*/ 1728079 w 12177840"/>
              <a:gd name="connsiteY93" fmla="*/ 4945515 h 10732815"/>
              <a:gd name="connsiteX94" fmla="*/ 1567057 w 12177840"/>
              <a:gd name="connsiteY94" fmla="*/ 4109838 h 10732815"/>
              <a:gd name="connsiteX95" fmla="*/ 3111240 w 12177840"/>
              <a:gd name="connsiteY95" fmla="*/ 4064313 h 10732815"/>
              <a:gd name="connsiteX96" fmla="*/ 2917644 w 12177840"/>
              <a:gd name="connsiteY96" fmla="*/ 4095853 h 10732815"/>
              <a:gd name="connsiteX97" fmla="*/ 3192688 w 12177840"/>
              <a:gd name="connsiteY97" fmla="*/ 4915897 h 10732815"/>
              <a:gd name="connsiteX98" fmla="*/ 3111240 w 12177840"/>
              <a:gd name="connsiteY98" fmla="*/ 4064313 h 10732815"/>
              <a:gd name="connsiteX99" fmla="*/ 10611546 w 12177840"/>
              <a:gd name="connsiteY99" fmla="*/ 3422710 h 10732815"/>
              <a:gd name="connsiteX100" fmla="*/ 10450524 w 12177840"/>
              <a:gd name="connsiteY100" fmla="*/ 4258387 h 10732815"/>
              <a:gd name="connsiteX101" fmla="*/ 10804034 w 12177840"/>
              <a:gd name="connsiteY101" fmla="*/ 3472598 h 10732815"/>
              <a:gd name="connsiteX102" fmla="*/ 10611546 w 12177840"/>
              <a:gd name="connsiteY102" fmla="*/ 3422710 h 10732815"/>
              <a:gd name="connsiteX103" fmla="*/ 9067364 w 12177840"/>
              <a:gd name="connsiteY103" fmla="*/ 3377184 h 10732815"/>
              <a:gd name="connsiteX104" fmla="*/ 8985914 w 12177840"/>
              <a:gd name="connsiteY104" fmla="*/ 4228769 h 10732815"/>
              <a:gd name="connsiteX105" fmla="*/ 9260960 w 12177840"/>
              <a:gd name="connsiteY105" fmla="*/ 3408725 h 10732815"/>
              <a:gd name="connsiteX106" fmla="*/ 9067364 w 12177840"/>
              <a:gd name="connsiteY106" fmla="*/ 3377184 h 10732815"/>
              <a:gd name="connsiteX107" fmla="*/ 4303526 w 12177840"/>
              <a:gd name="connsiteY107" fmla="*/ 2862957 h 10732815"/>
              <a:gd name="connsiteX108" fmla="*/ 4224634 w 12177840"/>
              <a:gd name="connsiteY108" fmla="*/ 2874622 h 10732815"/>
              <a:gd name="connsiteX109" fmla="*/ 4387520 w 12177840"/>
              <a:gd name="connsiteY109" fmla="*/ 3520469 h 10732815"/>
              <a:gd name="connsiteX110" fmla="*/ 4303526 w 12177840"/>
              <a:gd name="connsiteY110" fmla="*/ 2862957 h 10732815"/>
              <a:gd name="connsiteX111" fmla="*/ 1597619 w 12177840"/>
              <a:gd name="connsiteY111" fmla="*/ 2770360 h 10732815"/>
              <a:gd name="connsiteX112" fmla="*/ 1442843 w 12177840"/>
              <a:gd name="connsiteY112" fmla="*/ 2796032 h 10732815"/>
              <a:gd name="connsiteX113" fmla="*/ 1664715 w 12177840"/>
              <a:gd name="connsiteY113" fmla="*/ 3424661 h 10732815"/>
              <a:gd name="connsiteX114" fmla="*/ 1597619 w 12177840"/>
              <a:gd name="connsiteY114" fmla="*/ 2770360 h 10732815"/>
              <a:gd name="connsiteX115" fmla="*/ 6278088 w 12177840"/>
              <a:gd name="connsiteY115" fmla="*/ 2507228 h 10732815"/>
              <a:gd name="connsiteX116" fmla="*/ 6129590 w 12177840"/>
              <a:gd name="connsiteY116" fmla="*/ 2550908 h 10732815"/>
              <a:gd name="connsiteX117" fmla="*/ 5980566 w 12177840"/>
              <a:gd name="connsiteY117" fmla="*/ 3000391 h 10732815"/>
              <a:gd name="connsiteX118" fmla="*/ 6430840 w 12177840"/>
              <a:gd name="connsiteY118" fmla="*/ 3138510 h 10732815"/>
              <a:gd name="connsiteX119" fmla="*/ 6278088 w 12177840"/>
              <a:gd name="connsiteY119" fmla="*/ 2507228 h 10732815"/>
              <a:gd name="connsiteX120" fmla="*/ 10580984 w 12177840"/>
              <a:gd name="connsiteY120" fmla="*/ 2083231 h 10732815"/>
              <a:gd name="connsiteX121" fmla="*/ 10513888 w 12177840"/>
              <a:gd name="connsiteY121" fmla="*/ 2737532 h 10732815"/>
              <a:gd name="connsiteX122" fmla="*/ 10735760 w 12177840"/>
              <a:gd name="connsiteY122" fmla="*/ 2108903 h 10732815"/>
              <a:gd name="connsiteX123" fmla="*/ 10580984 w 12177840"/>
              <a:gd name="connsiteY123" fmla="*/ 2083231 h 10732815"/>
              <a:gd name="connsiteX124" fmla="*/ 1432860 w 12177840"/>
              <a:gd name="connsiteY124" fmla="*/ 1856358 h 10732815"/>
              <a:gd name="connsiteX125" fmla="*/ 1952640 w 12177840"/>
              <a:gd name="connsiteY125" fmla="*/ 2184128 h 10732815"/>
              <a:gd name="connsiteX126" fmla="*/ 3680634 w 12177840"/>
              <a:gd name="connsiteY126" fmla="*/ 3920832 h 10732815"/>
              <a:gd name="connsiteX127" fmla="*/ 4416070 w 12177840"/>
              <a:gd name="connsiteY127" fmla="*/ 4649514 h 10732815"/>
              <a:gd name="connsiteX128" fmla="*/ 4234804 w 12177840"/>
              <a:gd name="connsiteY128" fmla="*/ 5201015 h 10732815"/>
              <a:gd name="connsiteX129" fmla="*/ 3247040 w 12177840"/>
              <a:gd name="connsiteY129" fmla="*/ 5207400 h 10732815"/>
              <a:gd name="connsiteX130" fmla="*/ 1275499 w 12177840"/>
              <a:gd name="connsiteY130" fmla="*/ 5209793 h 10732815"/>
              <a:gd name="connsiteX131" fmla="*/ 44184 w 12177840"/>
              <a:gd name="connsiteY131" fmla="*/ 4533788 h 10732815"/>
              <a:gd name="connsiteX132" fmla="*/ 886621 w 12177840"/>
              <a:gd name="connsiteY132" fmla="*/ 2417178 h 10732815"/>
              <a:gd name="connsiteX133" fmla="*/ 1336186 w 12177840"/>
              <a:gd name="connsiteY133" fmla="*/ 1871264 h 10732815"/>
              <a:gd name="connsiteX134" fmla="*/ 1432860 w 12177840"/>
              <a:gd name="connsiteY134" fmla="*/ 1856358 h 10732815"/>
              <a:gd name="connsiteX135" fmla="*/ 7344092 w 12177840"/>
              <a:gd name="connsiteY135" fmla="*/ 1548547 h 10732815"/>
              <a:gd name="connsiteX136" fmla="*/ 7149316 w 12177840"/>
              <a:gd name="connsiteY136" fmla="*/ 1596887 h 10732815"/>
              <a:gd name="connsiteX137" fmla="*/ 7503374 w 12177840"/>
              <a:gd name="connsiteY137" fmla="*/ 2381182 h 10732815"/>
              <a:gd name="connsiteX138" fmla="*/ 7344092 w 12177840"/>
              <a:gd name="connsiteY138" fmla="*/ 1548547 h 10732815"/>
              <a:gd name="connsiteX139" fmla="*/ 4363554 w 12177840"/>
              <a:gd name="connsiteY139" fmla="*/ 1461722 h 10732815"/>
              <a:gd name="connsiteX140" fmla="*/ 4266784 w 12177840"/>
              <a:gd name="connsiteY140" fmla="*/ 1474656 h 10732815"/>
              <a:gd name="connsiteX141" fmla="*/ 4474322 w 12177840"/>
              <a:gd name="connsiteY141" fmla="*/ 2313116 h 10732815"/>
              <a:gd name="connsiteX142" fmla="*/ 4363554 w 12177840"/>
              <a:gd name="connsiteY142" fmla="*/ 1461722 h 10732815"/>
              <a:gd name="connsiteX143" fmla="*/ 3036886 w 12177840"/>
              <a:gd name="connsiteY143" fmla="*/ 1395070 h 10732815"/>
              <a:gd name="connsiteX144" fmla="*/ 2897128 w 12177840"/>
              <a:gd name="connsiteY144" fmla="*/ 1428743 h 10732815"/>
              <a:gd name="connsiteX145" fmla="*/ 3154916 w 12177840"/>
              <a:gd name="connsiteY145" fmla="*/ 2037457 h 10732815"/>
              <a:gd name="connsiteX146" fmla="*/ 3036886 w 12177840"/>
              <a:gd name="connsiteY146" fmla="*/ 1395070 h 10732815"/>
              <a:gd name="connsiteX147" fmla="*/ 10745744 w 12177840"/>
              <a:gd name="connsiteY147" fmla="*/ 1169229 h 10732815"/>
              <a:gd name="connsiteX148" fmla="*/ 10842418 w 12177840"/>
              <a:gd name="connsiteY148" fmla="*/ 1184135 h 10732815"/>
              <a:gd name="connsiteX149" fmla="*/ 11291982 w 12177840"/>
              <a:gd name="connsiteY149" fmla="*/ 1730049 h 10732815"/>
              <a:gd name="connsiteX150" fmla="*/ 12134420 w 12177840"/>
              <a:gd name="connsiteY150" fmla="*/ 3846660 h 10732815"/>
              <a:gd name="connsiteX151" fmla="*/ 10903104 w 12177840"/>
              <a:gd name="connsiteY151" fmla="*/ 4522665 h 10732815"/>
              <a:gd name="connsiteX152" fmla="*/ 8931564 w 12177840"/>
              <a:gd name="connsiteY152" fmla="*/ 4520272 h 10732815"/>
              <a:gd name="connsiteX153" fmla="*/ 7943798 w 12177840"/>
              <a:gd name="connsiteY153" fmla="*/ 4513887 h 10732815"/>
              <a:gd name="connsiteX154" fmla="*/ 7762532 w 12177840"/>
              <a:gd name="connsiteY154" fmla="*/ 3962386 h 10732815"/>
              <a:gd name="connsiteX155" fmla="*/ 8497968 w 12177840"/>
              <a:gd name="connsiteY155" fmla="*/ 3233704 h 10732815"/>
              <a:gd name="connsiteX156" fmla="*/ 10225962 w 12177840"/>
              <a:gd name="connsiteY156" fmla="*/ 1496999 h 10732815"/>
              <a:gd name="connsiteX157" fmla="*/ 10745744 w 12177840"/>
              <a:gd name="connsiteY157" fmla="*/ 1169229 h 10732815"/>
              <a:gd name="connsiteX158" fmla="*/ 6317664 w 12177840"/>
              <a:gd name="connsiteY158" fmla="*/ 554439 h 10732815"/>
              <a:gd name="connsiteX159" fmla="*/ 6115070 w 12177840"/>
              <a:gd name="connsiteY159" fmla="*/ 597492 h 10732815"/>
              <a:gd name="connsiteX160" fmla="*/ 6436570 w 12177840"/>
              <a:gd name="connsiteY160" fmla="*/ 1402113 h 10732815"/>
              <a:gd name="connsiteX161" fmla="*/ 6317664 w 12177840"/>
              <a:gd name="connsiteY161" fmla="*/ 554439 h 10732815"/>
              <a:gd name="connsiteX162" fmla="*/ 5875902 w 12177840"/>
              <a:gd name="connsiteY162" fmla="*/ 816 h 10732815"/>
              <a:gd name="connsiteX163" fmla="*/ 7328218 w 12177840"/>
              <a:gd name="connsiteY163" fmla="*/ 413670 h 10732815"/>
              <a:gd name="connsiteX164" fmla="*/ 8642940 w 12177840"/>
              <a:gd name="connsiteY164" fmla="*/ 1071479 h 10732815"/>
              <a:gd name="connsiteX165" fmla="*/ 8778642 w 12177840"/>
              <a:gd name="connsiteY165" fmla="*/ 1714917 h 10732815"/>
              <a:gd name="connsiteX166" fmla="*/ 6318430 w 12177840"/>
              <a:gd name="connsiteY166" fmla="*/ 4184094 h 10732815"/>
              <a:gd name="connsiteX167" fmla="*/ 5693398 w 12177840"/>
              <a:gd name="connsiteY167" fmla="*/ 4500225 h 10732815"/>
              <a:gd name="connsiteX168" fmla="*/ 5535344 w 12177840"/>
              <a:gd name="connsiteY168" fmla="*/ 3677167 h 10732815"/>
              <a:gd name="connsiteX169" fmla="*/ 5531354 w 12177840"/>
              <a:gd name="connsiteY169" fmla="*/ 719424 h 10732815"/>
              <a:gd name="connsiteX170" fmla="*/ 5820320 w 12177840"/>
              <a:gd name="connsiteY170" fmla="*/ 9725 h 10732815"/>
              <a:gd name="connsiteX171" fmla="*/ 5875902 w 12177840"/>
              <a:gd name="connsiteY171" fmla="*/ 816 h 10732815"/>
              <a:gd name="connsiteX172" fmla="*/ 4832262 w 12177840"/>
              <a:gd name="connsiteY172" fmla="*/ 165 h 10732815"/>
              <a:gd name="connsiteX173" fmla="*/ 5207636 w 12177840"/>
              <a:gd name="connsiteY173" fmla="*/ 1453256 h 10732815"/>
              <a:gd name="connsiteX174" fmla="*/ 5176478 w 12177840"/>
              <a:gd name="connsiteY174" fmla="*/ 4363884 h 10732815"/>
              <a:gd name="connsiteX175" fmla="*/ 4829750 w 12177840"/>
              <a:gd name="connsiteY175" fmla="*/ 4525851 h 10732815"/>
              <a:gd name="connsiteX176" fmla="*/ 4549330 w 12177840"/>
              <a:gd name="connsiteY176" fmla="*/ 4319202 h 10732815"/>
              <a:gd name="connsiteX177" fmla="*/ 2555242 w 12177840"/>
              <a:gd name="connsiteY177" fmla="*/ 2341285 h 10732815"/>
              <a:gd name="connsiteX178" fmla="*/ 2060712 w 12177840"/>
              <a:gd name="connsiteY178" fmla="*/ 1849797 h 10732815"/>
              <a:gd name="connsiteX179" fmla="*/ 1943273 w 12177840"/>
              <a:gd name="connsiteY179" fmla="*/ 1192352 h 10732815"/>
              <a:gd name="connsiteX180" fmla="*/ 3218340 w 12177840"/>
              <a:gd name="connsiteY180" fmla="*/ 495015 h 10732815"/>
              <a:gd name="connsiteX181" fmla="*/ 4721096 w 12177840"/>
              <a:gd name="connsiteY181" fmla="*/ 11506 h 10732815"/>
              <a:gd name="connsiteX182" fmla="*/ 4832262 w 12177840"/>
              <a:gd name="connsiteY182" fmla="*/ 165 h 1073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12177840" h="10732815">
                <a:moveTo>
                  <a:pt x="6453654" y="9260937"/>
                </a:moveTo>
                <a:cubicBezTo>
                  <a:pt x="6422660" y="9262056"/>
                  <a:pt x="6390238" y="9266536"/>
                  <a:pt x="6356494" y="9274787"/>
                </a:cubicBezTo>
                <a:cubicBezTo>
                  <a:pt x="5767106" y="9418797"/>
                  <a:pt x="5995204" y="10261253"/>
                  <a:pt x="6562260" y="10114844"/>
                </a:cubicBezTo>
                <a:cubicBezTo>
                  <a:pt x="7063220" y="9984335"/>
                  <a:pt x="6918586" y="9244174"/>
                  <a:pt x="6453654" y="9260937"/>
                </a:cubicBezTo>
                <a:close/>
                <a:moveTo>
                  <a:pt x="3067334" y="8614280"/>
                </a:moveTo>
                <a:cubicBezTo>
                  <a:pt x="3036316" y="8614657"/>
                  <a:pt x="3003752" y="8618490"/>
                  <a:pt x="2969728" y="8626213"/>
                </a:cubicBezTo>
                <a:cubicBezTo>
                  <a:pt x="2387050" y="8757759"/>
                  <a:pt x="2558660" y="9578913"/>
                  <a:pt x="3130166" y="9475272"/>
                </a:cubicBezTo>
                <a:cubicBezTo>
                  <a:pt x="3650234" y="9381099"/>
                  <a:pt x="3532612" y="8608650"/>
                  <a:pt x="3067334" y="8614280"/>
                </a:cubicBezTo>
                <a:close/>
                <a:moveTo>
                  <a:pt x="4397096" y="8399250"/>
                </a:moveTo>
                <a:cubicBezTo>
                  <a:pt x="4339174" y="8397129"/>
                  <a:pt x="4276562" y="8407583"/>
                  <a:pt x="4210414" y="8433697"/>
                </a:cubicBezTo>
                <a:cubicBezTo>
                  <a:pt x="3635666" y="8660953"/>
                  <a:pt x="4006574" y="9448774"/>
                  <a:pt x="4526164" y="9233480"/>
                </a:cubicBezTo>
                <a:cubicBezTo>
                  <a:pt x="4978008" y="9045096"/>
                  <a:pt x="4802536" y="8414099"/>
                  <a:pt x="4397096" y="8399250"/>
                </a:cubicBezTo>
                <a:close/>
                <a:moveTo>
                  <a:pt x="7097328" y="8193943"/>
                </a:moveTo>
                <a:cubicBezTo>
                  <a:pt x="7036976" y="8189975"/>
                  <a:pt x="6970506" y="8199263"/>
                  <a:pt x="6898756" y="8225263"/>
                </a:cubicBezTo>
                <a:cubicBezTo>
                  <a:pt x="6379104" y="8412541"/>
                  <a:pt x="6620540" y="9216639"/>
                  <a:pt x="7180966" y="9042111"/>
                </a:cubicBezTo>
                <a:cubicBezTo>
                  <a:pt x="7642658" y="8899163"/>
                  <a:pt x="7519804" y="8221727"/>
                  <a:pt x="7097328" y="8193943"/>
                </a:cubicBezTo>
                <a:close/>
                <a:moveTo>
                  <a:pt x="6248186" y="7196115"/>
                </a:moveTo>
                <a:cubicBezTo>
                  <a:pt x="6222882" y="7198362"/>
                  <a:pt x="6196258" y="7203376"/>
                  <a:pt x="6168358" y="7211489"/>
                </a:cubicBezTo>
                <a:cubicBezTo>
                  <a:pt x="5753036" y="7333330"/>
                  <a:pt x="5922832" y="7968023"/>
                  <a:pt x="6354096" y="7849368"/>
                </a:cubicBezTo>
                <a:cubicBezTo>
                  <a:pt x="6710576" y="7751566"/>
                  <a:pt x="6627762" y="7162421"/>
                  <a:pt x="6248186" y="7196115"/>
                </a:cubicBezTo>
                <a:close/>
                <a:moveTo>
                  <a:pt x="4497932" y="7163296"/>
                </a:moveTo>
                <a:cubicBezTo>
                  <a:pt x="4453216" y="7162514"/>
                  <a:pt x="4404884" y="7172059"/>
                  <a:pt x="4353836" y="7194516"/>
                </a:cubicBezTo>
                <a:cubicBezTo>
                  <a:pt x="4207300" y="7258395"/>
                  <a:pt x="4064768" y="7395734"/>
                  <a:pt x="4161658" y="7634482"/>
                </a:cubicBezTo>
                <a:cubicBezTo>
                  <a:pt x="4219312" y="7775016"/>
                  <a:pt x="4402682" y="7883610"/>
                  <a:pt x="4595660" y="7810948"/>
                </a:cubicBezTo>
                <a:cubicBezTo>
                  <a:pt x="4946684" y="7680296"/>
                  <a:pt x="4810934" y="7168777"/>
                  <a:pt x="4497932" y="7163296"/>
                </a:cubicBezTo>
                <a:close/>
                <a:moveTo>
                  <a:pt x="9045082" y="6984570"/>
                </a:moveTo>
                <a:cubicBezTo>
                  <a:pt x="8629324" y="7007036"/>
                  <a:pt x="8472908" y="7647972"/>
                  <a:pt x="8916616" y="7821569"/>
                </a:cubicBezTo>
                <a:cubicBezTo>
                  <a:pt x="9469302" y="8038368"/>
                  <a:pt x="9781238" y="7214371"/>
                  <a:pt x="9238148" y="7015973"/>
                </a:cubicBezTo>
                <a:cubicBezTo>
                  <a:pt x="9169162" y="6990773"/>
                  <a:pt x="9104476" y="6981359"/>
                  <a:pt x="9045082" y="6984570"/>
                </a:cubicBezTo>
                <a:close/>
                <a:moveTo>
                  <a:pt x="1688178" y="6984570"/>
                </a:moveTo>
                <a:cubicBezTo>
                  <a:pt x="1628783" y="6981359"/>
                  <a:pt x="1564097" y="6990773"/>
                  <a:pt x="1495111" y="7015973"/>
                </a:cubicBezTo>
                <a:cubicBezTo>
                  <a:pt x="952023" y="7214371"/>
                  <a:pt x="1263958" y="8038368"/>
                  <a:pt x="1816644" y="7821569"/>
                </a:cubicBezTo>
                <a:cubicBezTo>
                  <a:pt x="2260353" y="7647972"/>
                  <a:pt x="2103936" y="7007036"/>
                  <a:pt x="1688178" y="6984570"/>
                </a:cubicBezTo>
                <a:close/>
                <a:moveTo>
                  <a:pt x="5853848" y="6199583"/>
                </a:moveTo>
                <a:cubicBezTo>
                  <a:pt x="6054234" y="6214095"/>
                  <a:pt x="6259896" y="6476873"/>
                  <a:pt x="6353596" y="6569763"/>
                </a:cubicBezTo>
                <a:cubicBezTo>
                  <a:pt x="6525406" y="6739778"/>
                  <a:pt x="6675642" y="6891434"/>
                  <a:pt x="6848254" y="7061448"/>
                </a:cubicBezTo>
                <a:cubicBezTo>
                  <a:pt x="7187084" y="7394294"/>
                  <a:pt x="7500342" y="7711174"/>
                  <a:pt x="7838372" y="8043222"/>
                </a:cubicBezTo>
                <a:cubicBezTo>
                  <a:pt x="8010982" y="8213236"/>
                  <a:pt x="8160420" y="8365690"/>
                  <a:pt x="8333830" y="8534907"/>
                </a:cubicBezTo>
                <a:cubicBezTo>
                  <a:pt x="8695834" y="8887706"/>
                  <a:pt x="9228054" y="9299572"/>
                  <a:pt x="8643892" y="9659554"/>
                </a:cubicBezTo>
                <a:cubicBezTo>
                  <a:pt x="8038952" y="10033107"/>
                  <a:pt x="7285376" y="10373935"/>
                  <a:pt x="6578148" y="10580666"/>
                </a:cubicBezTo>
                <a:cubicBezTo>
                  <a:pt x="5771830" y="10816931"/>
                  <a:pt x="5540082" y="10894353"/>
                  <a:pt x="5540882" y="9926947"/>
                </a:cubicBezTo>
                <a:cubicBezTo>
                  <a:pt x="5540882" y="9270039"/>
                  <a:pt x="5538484" y="8613130"/>
                  <a:pt x="5538484" y="7956219"/>
                </a:cubicBezTo>
                <a:lnTo>
                  <a:pt x="5544080" y="6472384"/>
                </a:lnTo>
                <a:cubicBezTo>
                  <a:pt x="5569652" y="6296782"/>
                  <a:pt x="5621594" y="6258471"/>
                  <a:pt x="5768634" y="6209781"/>
                </a:cubicBezTo>
                <a:cubicBezTo>
                  <a:pt x="5796704" y="6200503"/>
                  <a:pt x="5825222" y="6197509"/>
                  <a:pt x="5853848" y="6199583"/>
                </a:cubicBezTo>
                <a:close/>
                <a:moveTo>
                  <a:pt x="4914440" y="6193752"/>
                </a:moveTo>
                <a:cubicBezTo>
                  <a:pt x="5001548" y="6183130"/>
                  <a:pt x="5082132" y="6214747"/>
                  <a:pt x="5148634" y="6311490"/>
                </a:cubicBezTo>
                <a:cubicBezTo>
                  <a:pt x="5267660" y="6484630"/>
                  <a:pt x="5213338" y="7622412"/>
                  <a:pt x="5214138" y="7928799"/>
                </a:cubicBezTo>
                <a:lnTo>
                  <a:pt x="5215736" y="10152500"/>
                </a:lnTo>
                <a:cubicBezTo>
                  <a:pt x="5215736" y="10904905"/>
                  <a:pt x="4776380" y="10756499"/>
                  <a:pt x="4233178" y="10599315"/>
                </a:cubicBezTo>
                <a:cubicBezTo>
                  <a:pt x="3837758" y="10484420"/>
                  <a:pt x="3344084" y="10313675"/>
                  <a:pt x="3002982" y="10144522"/>
                </a:cubicBezTo>
                <a:cubicBezTo>
                  <a:pt x="2218534" y="9755155"/>
                  <a:pt x="1497193" y="9511003"/>
                  <a:pt x="2047587" y="8926153"/>
                </a:cubicBezTo>
                <a:cubicBezTo>
                  <a:pt x="2187380" y="8777747"/>
                  <a:pt x="2322382" y="8644501"/>
                  <a:pt x="2469366" y="8501680"/>
                </a:cubicBezTo>
                <a:cubicBezTo>
                  <a:pt x="3045322" y="7940768"/>
                  <a:pt x="3586126" y="7379855"/>
                  <a:pt x="4158088" y="6811762"/>
                </a:cubicBezTo>
                <a:cubicBezTo>
                  <a:pt x="4333032" y="6637624"/>
                  <a:pt x="4653112" y="6225616"/>
                  <a:pt x="4914440" y="6193752"/>
                </a:cubicBezTo>
                <a:close/>
                <a:moveTo>
                  <a:pt x="8003564" y="5964333"/>
                </a:moveTo>
                <a:cubicBezTo>
                  <a:pt x="7641876" y="5942075"/>
                  <a:pt x="7523412" y="6507045"/>
                  <a:pt x="7896212" y="6616709"/>
                </a:cubicBezTo>
                <a:cubicBezTo>
                  <a:pt x="8332196" y="6744029"/>
                  <a:pt x="8532622" y="6099470"/>
                  <a:pt x="8079070" y="5976924"/>
                </a:cubicBezTo>
                <a:cubicBezTo>
                  <a:pt x="8052870" y="5969912"/>
                  <a:pt x="8027676" y="5965818"/>
                  <a:pt x="8003564" y="5964333"/>
                </a:cubicBezTo>
                <a:close/>
                <a:moveTo>
                  <a:pt x="2729696" y="5964333"/>
                </a:moveTo>
                <a:cubicBezTo>
                  <a:pt x="2705584" y="5965818"/>
                  <a:pt x="2680390" y="5969912"/>
                  <a:pt x="2654189" y="5976924"/>
                </a:cubicBezTo>
                <a:cubicBezTo>
                  <a:pt x="2200639" y="6099470"/>
                  <a:pt x="2401064" y="6744029"/>
                  <a:pt x="2837048" y="6616709"/>
                </a:cubicBezTo>
                <a:cubicBezTo>
                  <a:pt x="3209848" y="6507045"/>
                  <a:pt x="3091384" y="5942075"/>
                  <a:pt x="2729696" y="5964333"/>
                </a:cubicBezTo>
                <a:close/>
                <a:moveTo>
                  <a:pt x="9735160" y="5921692"/>
                </a:moveTo>
                <a:cubicBezTo>
                  <a:pt x="9421568" y="5937460"/>
                  <a:pt x="9320336" y="6436461"/>
                  <a:pt x="9639392" y="6565687"/>
                </a:cubicBezTo>
                <a:cubicBezTo>
                  <a:pt x="10073444" y="6740513"/>
                  <a:pt x="10308822" y="6107464"/>
                  <a:pt x="9881950" y="5947005"/>
                </a:cubicBezTo>
                <a:cubicBezTo>
                  <a:pt x="9829092" y="5927047"/>
                  <a:pt x="9779956" y="5919439"/>
                  <a:pt x="9735160" y="5921692"/>
                </a:cubicBezTo>
                <a:close/>
                <a:moveTo>
                  <a:pt x="998100" y="5921692"/>
                </a:moveTo>
                <a:cubicBezTo>
                  <a:pt x="953303" y="5919439"/>
                  <a:pt x="904168" y="5927047"/>
                  <a:pt x="851309" y="5947005"/>
                </a:cubicBezTo>
                <a:cubicBezTo>
                  <a:pt x="424439" y="6107464"/>
                  <a:pt x="659817" y="6740513"/>
                  <a:pt x="1093868" y="6565687"/>
                </a:cubicBezTo>
                <a:cubicBezTo>
                  <a:pt x="1412924" y="6436461"/>
                  <a:pt x="1311692" y="5937460"/>
                  <a:pt x="998100" y="5921692"/>
                </a:cubicBezTo>
                <a:close/>
                <a:moveTo>
                  <a:pt x="8179182" y="5511220"/>
                </a:moveTo>
                <a:cubicBezTo>
                  <a:pt x="8290846" y="5511166"/>
                  <a:pt x="8403642" y="5511293"/>
                  <a:pt x="8516112" y="5511605"/>
                </a:cubicBezTo>
                <a:cubicBezTo>
                  <a:pt x="9415874" y="5514100"/>
                  <a:pt x="10294776" y="5528470"/>
                  <a:pt x="10407334" y="5558008"/>
                </a:cubicBezTo>
                <a:cubicBezTo>
                  <a:pt x="10754584" y="5649013"/>
                  <a:pt x="10780130" y="5836614"/>
                  <a:pt x="10686732" y="6203834"/>
                </a:cubicBezTo>
                <a:cubicBezTo>
                  <a:pt x="10622070" y="6458493"/>
                  <a:pt x="10548628" y="6712353"/>
                  <a:pt x="10460020" y="6959826"/>
                </a:cubicBezTo>
                <a:cubicBezTo>
                  <a:pt x="10285996" y="7446792"/>
                  <a:pt x="10080038" y="7899429"/>
                  <a:pt x="9846144" y="8317741"/>
                </a:cubicBezTo>
                <a:cubicBezTo>
                  <a:pt x="9280962" y="9329190"/>
                  <a:pt x="9185968" y="8958777"/>
                  <a:pt x="7792174" y="7567337"/>
                </a:cubicBezTo>
                <a:lnTo>
                  <a:pt x="6315360" y="6085685"/>
                </a:lnTo>
                <a:cubicBezTo>
                  <a:pt x="6102220" y="5856572"/>
                  <a:pt x="6170074" y="5565991"/>
                  <a:pt x="6499762" y="5536453"/>
                </a:cubicBezTo>
                <a:cubicBezTo>
                  <a:pt x="6671242" y="5520736"/>
                  <a:pt x="7397522" y="5511589"/>
                  <a:pt x="8179182" y="5511220"/>
                </a:cubicBezTo>
                <a:close/>
                <a:moveTo>
                  <a:pt x="2554078" y="5511219"/>
                </a:moveTo>
                <a:cubicBezTo>
                  <a:pt x="3335738" y="5511589"/>
                  <a:pt x="4062018" y="5520736"/>
                  <a:pt x="4233498" y="5536453"/>
                </a:cubicBezTo>
                <a:cubicBezTo>
                  <a:pt x="4563186" y="5565991"/>
                  <a:pt x="4631040" y="5856572"/>
                  <a:pt x="4417900" y="6085685"/>
                </a:cubicBezTo>
                <a:lnTo>
                  <a:pt x="2941086" y="7567337"/>
                </a:lnTo>
                <a:cubicBezTo>
                  <a:pt x="1547292" y="8958777"/>
                  <a:pt x="1452297" y="9329190"/>
                  <a:pt x="887115" y="8317741"/>
                </a:cubicBezTo>
                <a:cubicBezTo>
                  <a:pt x="653221" y="7899429"/>
                  <a:pt x="447264" y="7446792"/>
                  <a:pt x="273239" y="6959826"/>
                </a:cubicBezTo>
                <a:cubicBezTo>
                  <a:pt x="184632" y="6712353"/>
                  <a:pt x="111190" y="6458493"/>
                  <a:pt x="46528" y="6203834"/>
                </a:cubicBezTo>
                <a:cubicBezTo>
                  <a:pt x="-46869" y="5836614"/>
                  <a:pt x="-21324" y="5649013"/>
                  <a:pt x="325925" y="5558008"/>
                </a:cubicBezTo>
                <a:cubicBezTo>
                  <a:pt x="438483" y="5528470"/>
                  <a:pt x="1317386" y="5514100"/>
                  <a:pt x="2217147" y="5511605"/>
                </a:cubicBezTo>
                <a:cubicBezTo>
                  <a:pt x="2329617" y="5511293"/>
                  <a:pt x="2442413" y="5511166"/>
                  <a:pt x="2554078" y="5511219"/>
                </a:cubicBezTo>
                <a:close/>
                <a:moveTo>
                  <a:pt x="1567057" y="4109838"/>
                </a:moveTo>
                <a:cubicBezTo>
                  <a:pt x="1507682" y="4111575"/>
                  <a:pt x="1443196" y="4127084"/>
                  <a:pt x="1374568" y="4159726"/>
                </a:cubicBezTo>
                <a:cubicBezTo>
                  <a:pt x="818368" y="4424050"/>
                  <a:pt x="1222152" y="5168313"/>
                  <a:pt x="1728079" y="4945515"/>
                </a:cubicBezTo>
                <a:cubicBezTo>
                  <a:pt x="2147722" y="4760346"/>
                  <a:pt x="1982675" y="4097674"/>
                  <a:pt x="1567057" y="4109838"/>
                </a:cubicBezTo>
                <a:close/>
                <a:moveTo>
                  <a:pt x="3111240" y="4064313"/>
                </a:moveTo>
                <a:cubicBezTo>
                  <a:pt x="3052144" y="4060498"/>
                  <a:pt x="2987306" y="4069876"/>
                  <a:pt x="2917644" y="4095853"/>
                </a:cubicBezTo>
                <a:cubicBezTo>
                  <a:pt x="2365947" y="4302061"/>
                  <a:pt x="2655388" y="5090934"/>
                  <a:pt x="3192688" y="4915897"/>
                </a:cubicBezTo>
                <a:cubicBezTo>
                  <a:pt x="3657234" y="4764135"/>
                  <a:pt x="3524920" y="4091005"/>
                  <a:pt x="3111240" y="4064313"/>
                </a:cubicBezTo>
                <a:close/>
                <a:moveTo>
                  <a:pt x="10611546" y="3422710"/>
                </a:moveTo>
                <a:cubicBezTo>
                  <a:pt x="10195928" y="3410546"/>
                  <a:pt x="10030882" y="4073218"/>
                  <a:pt x="10450524" y="4258387"/>
                </a:cubicBezTo>
                <a:cubicBezTo>
                  <a:pt x="10956452" y="4481185"/>
                  <a:pt x="11360236" y="3736923"/>
                  <a:pt x="10804034" y="3472598"/>
                </a:cubicBezTo>
                <a:cubicBezTo>
                  <a:pt x="10735408" y="3439956"/>
                  <a:pt x="10670920" y="3424447"/>
                  <a:pt x="10611546" y="3422710"/>
                </a:cubicBezTo>
                <a:close/>
                <a:moveTo>
                  <a:pt x="9067364" y="3377184"/>
                </a:moveTo>
                <a:cubicBezTo>
                  <a:pt x="8653684" y="3403877"/>
                  <a:pt x="8521370" y="4077007"/>
                  <a:pt x="8985914" y="4228769"/>
                </a:cubicBezTo>
                <a:cubicBezTo>
                  <a:pt x="9523216" y="4403806"/>
                  <a:pt x="9812656" y="3614933"/>
                  <a:pt x="9260960" y="3408725"/>
                </a:cubicBezTo>
                <a:cubicBezTo>
                  <a:pt x="9191298" y="3382748"/>
                  <a:pt x="9126460" y="3373369"/>
                  <a:pt x="9067364" y="3377184"/>
                </a:cubicBezTo>
                <a:close/>
                <a:moveTo>
                  <a:pt x="4303526" y="2862957"/>
                </a:moveTo>
                <a:cubicBezTo>
                  <a:pt x="4278542" y="2864056"/>
                  <a:pt x="4252230" y="2867836"/>
                  <a:pt x="4224634" y="2874622"/>
                </a:cubicBezTo>
                <a:cubicBezTo>
                  <a:pt x="3797460" y="2980001"/>
                  <a:pt x="3951562" y="3624250"/>
                  <a:pt x="4387520" y="3520469"/>
                </a:cubicBezTo>
                <a:cubicBezTo>
                  <a:pt x="4754312" y="3432903"/>
                  <a:pt x="4678286" y="2846457"/>
                  <a:pt x="4303526" y="2862957"/>
                </a:cubicBezTo>
                <a:close/>
                <a:moveTo>
                  <a:pt x="1597619" y="2770360"/>
                </a:moveTo>
                <a:cubicBezTo>
                  <a:pt x="1550961" y="2767502"/>
                  <a:pt x="1499210" y="2775137"/>
                  <a:pt x="1442843" y="2796032"/>
                </a:cubicBezTo>
                <a:cubicBezTo>
                  <a:pt x="1046989" y="2943192"/>
                  <a:pt x="1219378" y="3557425"/>
                  <a:pt x="1664715" y="3424661"/>
                </a:cubicBezTo>
                <a:cubicBezTo>
                  <a:pt x="2001312" y="3324588"/>
                  <a:pt x="1924232" y="2790370"/>
                  <a:pt x="1597619" y="2770360"/>
                </a:cubicBezTo>
                <a:close/>
                <a:moveTo>
                  <a:pt x="6278088" y="2507228"/>
                </a:moveTo>
                <a:cubicBezTo>
                  <a:pt x="6231678" y="2510427"/>
                  <a:pt x="6181868" y="2524162"/>
                  <a:pt x="6129590" y="2550908"/>
                </a:cubicBezTo>
                <a:cubicBezTo>
                  <a:pt x="5931694" y="2651505"/>
                  <a:pt x="5897242" y="2839919"/>
                  <a:pt x="5980566" y="3000391"/>
                </a:cubicBezTo>
                <a:cubicBezTo>
                  <a:pt x="6043860" y="3122542"/>
                  <a:pt x="6240956" y="3230321"/>
                  <a:pt x="6430840" y="3138510"/>
                </a:cubicBezTo>
                <a:cubicBezTo>
                  <a:pt x="6761032" y="2978536"/>
                  <a:pt x="6602944" y="2484818"/>
                  <a:pt x="6278088" y="2507228"/>
                </a:cubicBezTo>
                <a:close/>
                <a:moveTo>
                  <a:pt x="10580984" y="2083231"/>
                </a:moveTo>
                <a:cubicBezTo>
                  <a:pt x="10254370" y="2103242"/>
                  <a:pt x="10177290" y="2637459"/>
                  <a:pt x="10513888" y="2737532"/>
                </a:cubicBezTo>
                <a:cubicBezTo>
                  <a:pt x="10959224" y="2870296"/>
                  <a:pt x="11131614" y="2256064"/>
                  <a:pt x="10735760" y="2108903"/>
                </a:cubicBezTo>
                <a:cubicBezTo>
                  <a:pt x="10679394" y="2088008"/>
                  <a:pt x="10627642" y="2080373"/>
                  <a:pt x="10580984" y="2083231"/>
                </a:cubicBezTo>
                <a:close/>
                <a:moveTo>
                  <a:pt x="1432860" y="1856358"/>
                </a:moveTo>
                <a:cubicBezTo>
                  <a:pt x="1655691" y="1856947"/>
                  <a:pt x="1855521" y="2087754"/>
                  <a:pt x="1952640" y="2184128"/>
                </a:cubicBezTo>
                <a:cubicBezTo>
                  <a:pt x="2474074" y="2704500"/>
                  <a:pt x="3164790" y="3431587"/>
                  <a:pt x="3680634" y="3920832"/>
                </a:cubicBezTo>
                <a:lnTo>
                  <a:pt x="4416070" y="4649514"/>
                </a:lnTo>
                <a:cubicBezTo>
                  <a:pt x="4620490" y="4853034"/>
                  <a:pt x="4578966" y="5165898"/>
                  <a:pt x="4234804" y="5201015"/>
                </a:cubicBezTo>
                <a:cubicBezTo>
                  <a:pt x="3951332" y="5230544"/>
                  <a:pt x="3544886" y="5206600"/>
                  <a:pt x="3247040" y="5207400"/>
                </a:cubicBezTo>
                <a:cubicBezTo>
                  <a:pt x="2589858" y="5208995"/>
                  <a:pt x="1932678" y="5208995"/>
                  <a:pt x="1275499" y="5209793"/>
                </a:cubicBezTo>
                <a:cubicBezTo>
                  <a:pt x="479376" y="5210591"/>
                  <a:pt x="-177006" y="5358243"/>
                  <a:pt x="44184" y="4533788"/>
                </a:cubicBezTo>
                <a:cubicBezTo>
                  <a:pt x="254991" y="3750035"/>
                  <a:pt x="504928" y="3106753"/>
                  <a:pt x="886621" y="2417178"/>
                </a:cubicBezTo>
                <a:cubicBezTo>
                  <a:pt x="1004800" y="2201686"/>
                  <a:pt x="1118988" y="1940700"/>
                  <a:pt x="1336186" y="1871264"/>
                </a:cubicBezTo>
                <a:cubicBezTo>
                  <a:pt x="1368726" y="1860889"/>
                  <a:pt x="1401029" y="1856274"/>
                  <a:pt x="1432860" y="1856358"/>
                </a:cubicBezTo>
                <a:close/>
                <a:moveTo>
                  <a:pt x="7344092" y="1548547"/>
                </a:moveTo>
                <a:cubicBezTo>
                  <a:pt x="7284218" y="1549963"/>
                  <a:pt x="7218992" y="1564971"/>
                  <a:pt x="7149316" y="1596887"/>
                </a:cubicBezTo>
                <a:cubicBezTo>
                  <a:pt x="6600688" y="1847415"/>
                  <a:pt x="6994616" y="2607773"/>
                  <a:pt x="7503374" y="2381182"/>
                </a:cubicBezTo>
                <a:cubicBezTo>
                  <a:pt x="7919932" y="2194784"/>
                  <a:pt x="7763200" y="1538630"/>
                  <a:pt x="7344092" y="1548547"/>
                </a:cubicBezTo>
                <a:close/>
                <a:moveTo>
                  <a:pt x="4363554" y="1461722"/>
                </a:moveTo>
                <a:cubicBezTo>
                  <a:pt x="4332698" y="1462599"/>
                  <a:pt x="4300410" y="1466777"/>
                  <a:pt x="4266784" y="1474656"/>
                </a:cubicBezTo>
                <a:cubicBezTo>
                  <a:pt x="3667320" y="1615063"/>
                  <a:pt x="3910778" y="2467085"/>
                  <a:pt x="4474322" y="2313116"/>
                </a:cubicBezTo>
                <a:cubicBezTo>
                  <a:pt x="4967472" y="2178491"/>
                  <a:pt x="4826410" y="1448574"/>
                  <a:pt x="4363554" y="1461722"/>
                </a:cubicBezTo>
                <a:close/>
                <a:moveTo>
                  <a:pt x="3036886" y="1395070"/>
                </a:moveTo>
                <a:cubicBezTo>
                  <a:pt x="2992950" y="1395540"/>
                  <a:pt x="2946012" y="1405976"/>
                  <a:pt x="2897128" y="1428743"/>
                </a:cubicBezTo>
                <a:cubicBezTo>
                  <a:pt x="2439810" y="1640434"/>
                  <a:pt x="2785392" y="2206811"/>
                  <a:pt x="3154916" y="2037457"/>
                </a:cubicBezTo>
                <a:cubicBezTo>
                  <a:pt x="3504788" y="1876692"/>
                  <a:pt x="3344430" y="1391771"/>
                  <a:pt x="3036886" y="1395070"/>
                </a:cubicBezTo>
                <a:close/>
                <a:moveTo>
                  <a:pt x="10745744" y="1169229"/>
                </a:moveTo>
                <a:cubicBezTo>
                  <a:pt x="10777574" y="1169145"/>
                  <a:pt x="10809878" y="1173760"/>
                  <a:pt x="10842418" y="1184135"/>
                </a:cubicBezTo>
                <a:cubicBezTo>
                  <a:pt x="11059614" y="1253572"/>
                  <a:pt x="11173804" y="1514557"/>
                  <a:pt x="11291982" y="1730049"/>
                </a:cubicBezTo>
                <a:cubicBezTo>
                  <a:pt x="11673674" y="2419624"/>
                  <a:pt x="11923612" y="3062907"/>
                  <a:pt x="12134420" y="3846660"/>
                </a:cubicBezTo>
                <a:cubicBezTo>
                  <a:pt x="12355608" y="4671115"/>
                  <a:pt x="11699228" y="4523463"/>
                  <a:pt x="10903104" y="4522665"/>
                </a:cubicBezTo>
                <a:cubicBezTo>
                  <a:pt x="10245924" y="4521867"/>
                  <a:pt x="9588746" y="4521867"/>
                  <a:pt x="8931564" y="4520272"/>
                </a:cubicBezTo>
                <a:cubicBezTo>
                  <a:pt x="8633718" y="4519472"/>
                  <a:pt x="8227270" y="4543416"/>
                  <a:pt x="7943798" y="4513887"/>
                </a:cubicBezTo>
                <a:cubicBezTo>
                  <a:pt x="7599638" y="4478770"/>
                  <a:pt x="7558112" y="4165906"/>
                  <a:pt x="7762532" y="3962386"/>
                </a:cubicBezTo>
                <a:lnTo>
                  <a:pt x="8497968" y="3233704"/>
                </a:lnTo>
                <a:cubicBezTo>
                  <a:pt x="9013812" y="2744458"/>
                  <a:pt x="9704528" y="2017371"/>
                  <a:pt x="10225962" y="1496999"/>
                </a:cubicBezTo>
                <a:cubicBezTo>
                  <a:pt x="10323082" y="1400626"/>
                  <a:pt x="10522912" y="1169819"/>
                  <a:pt x="10745744" y="1169229"/>
                </a:cubicBezTo>
                <a:close/>
                <a:moveTo>
                  <a:pt x="6317664" y="554439"/>
                </a:moveTo>
                <a:cubicBezTo>
                  <a:pt x="6255864" y="553777"/>
                  <a:pt x="6188048" y="566959"/>
                  <a:pt x="6115070" y="597492"/>
                </a:cubicBezTo>
                <a:cubicBezTo>
                  <a:pt x="5608830" y="809822"/>
                  <a:pt x="5901538" y="1591294"/>
                  <a:pt x="6436570" y="1402113"/>
                </a:cubicBezTo>
                <a:cubicBezTo>
                  <a:pt x="6887930" y="1242167"/>
                  <a:pt x="6750248" y="559076"/>
                  <a:pt x="6317664" y="554439"/>
                </a:cubicBezTo>
                <a:close/>
                <a:moveTo>
                  <a:pt x="5875902" y="816"/>
                </a:moveTo>
                <a:cubicBezTo>
                  <a:pt x="6194872" y="-18821"/>
                  <a:pt x="7101464" y="321615"/>
                  <a:pt x="7328218" y="413670"/>
                </a:cubicBezTo>
                <a:cubicBezTo>
                  <a:pt x="7794398" y="602869"/>
                  <a:pt x="8237428" y="813624"/>
                  <a:pt x="8642940" y="1071479"/>
                </a:cubicBezTo>
                <a:cubicBezTo>
                  <a:pt x="8878424" y="1220764"/>
                  <a:pt x="9002952" y="1424333"/>
                  <a:pt x="8778642" y="1714917"/>
                </a:cubicBezTo>
                <a:lnTo>
                  <a:pt x="6318430" y="4184094"/>
                </a:lnTo>
                <a:cubicBezTo>
                  <a:pt x="6205076" y="4296656"/>
                  <a:pt x="5974382" y="4640728"/>
                  <a:pt x="5693398" y="4500225"/>
                </a:cubicBezTo>
                <a:cubicBezTo>
                  <a:pt x="5461106" y="4383673"/>
                  <a:pt x="5536142" y="3938215"/>
                  <a:pt x="5535344" y="3677167"/>
                </a:cubicBezTo>
                <a:lnTo>
                  <a:pt x="5531354" y="719424"/>
                </a:lnTo>
                <a:cubicBezTo>
                  <a:pt x="5530554" y="376150"/>
                  <a:pt x="5522570" y="98336"/>
                  <a:pt x="5820320" y="9725"/>
                </a:cubicBezTo>
                <a:cubicBezTo>
                  <a:pt x="5835986" y="5034"/>
                  <a:pt x="5854638" y="2125"/>
                  <a:pt x="5875902" y="816"/>
                </a:cubicBezTo>
                <a:close/>
                <a:moveTo>
                  <a:pt x="4832262" y="165"/>
                </a:moveTo>
                <a:cubicBezTo>
                  <a:pt x="5343668" y="3207"/>
                  <a:pt x="5206136" y="876546"/>
                  <a:pt x="5207636" y="1453256"/>
                </a:cubicBezTo>
                <a:cubicBezTo>
                  <a:pt x="5207636" y="1738894"/>
                  <a:pt x="5247580" y="4203511"/>
                  <a:pt x="5176478" y="4363884"/>
                </a:cubicBezTo>
                <a:cubicBezTo>
                  <a:pt x="5126144" y="4475584"/>
                  <a:pt x="5005508" y="4563350"/>
                  <a:pt x="4829750" y="4525851"/>
                </a:cubicBezTo>
                <a:cubicBezTo>
                  <a:pt x="4709912" y="4500319"/>
                  <a:pt x="4619636" y="4387021"/>
                  <a:pt x="4549330" y="4319202"/>
                </a:cubicBezTo>
                <a:lnTo>
                  <a:pt x="2555242" y="2341285"/>
                </a:lnTo>
                <a:cubicBezTo>
                  <a:pt x="2387470" y="2171339"/>
                  <a:pt x="2222892" y="2023733"/>
                  <a:pt x="2060712" y="1849797"/>
                </a:cubicBezTo>
                <a:cubicBezTo>
                  <a:pt x="1920903" y="1699798"/>
                  <a:pt x="1718778" y="1431714"/>
                  <a:pt x="1943273" y="1192352"/>
                </a:cubicBezTo>
                <a:cubicBezTo>
                  <a:pt x="2097464" y="1027194"/>
                  <a:pt x="2933126" y="611504"/>
                  <a:pt x="3218340" y="495015"/>
                </a:cubicBezTo>
                <a:cubicBezTo>
                  <a:pt x="3682508" y="305121"/>
                  <a:pt x="4178634" y="117623"/>
                  <a:pt x="4721096" y="11506"/>
                </a:cubicBezTo>
                <a:cubicBezTo>
                  <a:pt x="4761190" y="3628"/>
                  <a:pt x="4798168" y="-39"/>
                  <a:pt x="4832262" y="165"/>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577725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E4688CAB-0BF2-4C45-98AF-58C3CAA1AADA}"/>
              </a:ext>
            </a:extLst>
          </p:cNvPr>
          <p:cNvSpPr>
            <a:spLocks noGrp="1"/>
          </p:cNvSpPr>
          <p:nvPr>
            <p:ph type="pic" sz="quarter" idx="10"/>
          </p:nvPr>
        </p:nvSpPr>
        <p:spPr>
          <a:xfrm>
            <a:off x="0" y="0"/>
            <a:ext cx="10058400" cy="7772400"/>
          </a:xfrm>
          <a:prstGeom prst="rect">
            <a:avLst/>
          </a:prstGeom>
        </p:spPr>
        <p:txBody>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55248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937703"/>
            <a:ext cx="8675370" cy="3233102"/>
          </a:xfrm>
        </p:spPr>
        <p:txBody>
          <a:bodyPr anchor="b"/>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686276" y="5201392"/>
            <a:ext cx="8675370" cy="1700212"/>
          </a:xfrm>
        </p:spPr>
        <p:txBody>
          <a:bodyPr/>
          <a:lstStyle>
            <a:lvl1pPr marL="0" indent="0">
              <a:buNone/>
              <a:defRPr sz="2200">
                <a:solidFill>
                  <a:schemeClr val="tx1">
                    <a:tint val="75000"/>
                  </a:schemeClr>
                </a:solidFill>
              </a:defRPr>
            </a:lvl1pPr>
            <a:lvl2pPr marL="427922" indent="0">
              <a:buNone/>
              <a:defRPr sz="1900">
                <a:solidFill>
                  <a:schemeClr val="tx1">
                    <a:tint val="75000"/>
                  </a:schemeClr>
                </a:solidFill>
              </a:defRPr>
            </a:lvl2pPr>
            <a:lvl3pPr marL="855844" indent="0">
              <a:buNone/>
              <a:defRPr sz="1700">
                <a:solidFill>
                  <a:schemeClr val="tx1">
                    <a:tint val="75000"/>
                  </a:schemeClr>
                </a:solidFill>
              </a:defRPr>
            </a:lvl3pPr>
            <a:lvl4pPr marL="1283767" indent="0">
              <a:buNone/>
              <a:defRPr sz="1500">
                <a:solidFill>
                  <a:schemeClr val="tx1">
                    <a:tint val="75000"/>
                  </a:schemeClr>
                </a:solidFill>
              </a:defRPr>
            </a:lvl4pPr>
            <a:lvl5pPr marL="1711688" indent="0">
              <a:buNone/>
              <a:defRPr sz="1500">
                <a:solidFill>
                  <a:schemeClr val="tx1">
                    <a:tint val="75000"/>
                  </a:schemeClr>
                </a:solidFill>
              </a:defRPr>
            </a:lvl5pPr>
            <a:lvl6pPr marL="2139610" indent="0">
              <a:buNone/>
              <a:defRPr sz="1500">
                <a:solidFill>
                  <a:schemeClr val="tx1">
                    <a:tint val="75000"/>
                  </a:schemeClr>
                </a:solidFill>
              </a:defRPr>
            </a:lvl6pPr>
            <a:lvl7pPr marL="2567532" indent="0">
              <a:buNone/>
              <a:defRPr sz="1500">
                <a:solidFill>
                  <a:schemeClr val="tx1">
                    <a:tint val="75000"/>
                  </a:schemeClr>
                </a:solidFill>
              </a:defRPr>
            </a:lvl7pPr>
            <a:lvl8pPr marL="2995454" indent="0">
              <a:buNone/>
              <a:defRPr sz="1500">
                <a:solidFill>
                  <a:schemeClr val="tx1">
                    <a:tint val="75000"/>
                  </a:schemeClr>
                </a:solidFill>
              </a:defRPr>
            </a:lvl8pPr>
            <a:lvl9pPr marL="342337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Texas Department of Agriculture | Food and Nutrition Division</a:t>
            </a:r>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A70E607-7FBF-4EC4-B249-1B865123184F}"/>
              </a:ext>
            </a:extLst>
          </p:cNvPr>
          <p:cNvSpPr>
            <a:spLocks noGrp="1"/>
          </p:cNvSpPr>
          <p:nvPr>
            <p:ph type="pic" sz="quarter" idx="10"/>
          </p:nvPr>
        </p:nvSpPr>
        <p:spPr>
          <a:xfrm>
            <a:off x="3422892" y="1697553"/>
            <a:ext cx="3621022" cy="4377298"/>
          </a:xfrm>
          <a:custGeom>
            <a:avLst/>
            <a:gdLst>
              <a:gd name="connsiteX0" fmla="*/ 4006187 w 7559547"/>
              <a:gd name="connsiteY0" fmla="*/ 5748843 h 6662529"/>
              <a:gd name="connsiteX1" fmla="*/ 3945873 w 7559547"/>
              <a:gd name="connsiteY1" fmla="*/ 5757440 h 6662529"/>
              <a:gd name="connsiteX2" fmla="*/ 4073605 w 7559547"/>
              <a:gd name="connsiteY2" fmla="*/ 6278916 h 6662529"/>
              <a:gd name="connsiteX3" fmla="*/ 4006187 w 7559547"/>
              <a:gd name="connsiteY3" fmla="*/ 5748843 h 6662529"/>
              <a:gd name="connsiteX4" fmla="*/ 1904086 w 7559547"/>
              <a:gd name="connsiteY4" fmla="*/ 5347423 h 6662529"/>
              <a:gd name="connsiteX5" fmla="*/ 1843498 w 7559547"/>
              <a:gd name="connsiteY5" fmla="*/ 5354831 h 6662529"/>
              <a:gd name="connsiteX6" fmla="*/ 1943091 w 7559547"/>
              <a:gd name="connsiteY6" fmla="*/ 5881895 h 6662529"/>
              <a:gd name="connsiteX7" fmla="*/ 1904086 w 7559547"/>
              <a:gd name="connsiteY7" fmla="*/ 5347423 h 6662529"/>
              <a:gd name="connsiteX8" fmla="*/ 2729553 w 7559547"/>
              <a:gd name="connsiteY8" fmla="*/ 5213940 h 6662529"/>
              <a:gd name="connsiteX9" fmla="*/ 2613667 w 7559547"/>
              <a:gd name="connsiteY9" fmla="*/ 5235324 h 6662529"/>
              <a:gd name="connsiteX10" fmla="*/ 2809674 w 7559547"/>
              <a:gd name="connsiteY10" fmla="*/ 5731799 h 6662529"/>
              <a:gd name="connsiteX11" fmla="*/ 2729553 w 7559547"/>
              <a:gd name="connsiteY11" fmla="*/ 5213940 h 6662529"/>
              <a:gd name="connsiteX12" fmla="*/ 4405755 w 7559547"/>
              <a:gd name="connsiteY12" fmla="*/ 5086493 h 6662529"/>
              <a:gd name="connsiteX13" fmla="*/ 4282489 w 7559547"/>
              <a:gd name="connsiteY13" fmla="*/ 5105935 h 6662529"/>
              <a:gd name="connsiteX14" fmla="*/ 4457675 w 7559547"/>
              <a:gd name="connsiteY14" fmla="*/ 5613004 h 6662529"/>
              <a:gd name="connsiteX15" fmla="*/ 4405755 w 7559547"/>
              <a:gd name="connsiteY15" fmla="*/ 5086493 h 6662529"/>
              <a:gd name="connsiteX16" fmla="*/ 3878640 w 7559547"/>
              <a:gd name="connsiteY16" fmla="*/ 4467079 h 6662529"/>
              <a:gd name="connsiteX17" fmla="*/ 3829085 w 7559547"/>
              <a:gd name="connsiteY17" fmla="*/ 4476622 h 6662529"/>
              <a:gd name="connsiteX18" fmla="*/ 3944385 w 7559547"/>
              <a:gd name="connsiteY18" fmla="*/ 4872594 h 6662529"/>
              <a:gd name="connsiteX19" fmla="*/ 3878640 w 7559547"/>
              <a:gd name="connsiteY19" fmla="*/ 4467079 h 6662529"/>
              <a:gd name="connsiteX20" fmla="*/ 2792147 w 7559547"/>
              <a:gd name="connsiteY20" fmla="*/ 4446707 h 6662529"/>
              <a:gd name="connsiteX21" fmla="*/ 2702699 w 7559547"/>
              <a:gd name="connsiteY21" fmla="*/ 4466087 h 6662529"/>
              <a:gd name="connsiteX22" fmla="*/ 2583402 w 7559547"/>
              <a:gd name="connsiteY22" fmla="*/ 4739201 h 6662529"/>
              <a:gd name="connsiteX23" fmla="*/ 2852814 w 7559547"/>
              <a:gd name="connsiteY23" fmla="*/ 4848745 h 6662529"/>
              <a:gd name="connsiteX24" fmla="*/ 2792147 w 7559547"/>
              <a:gd name="connsiteY24" fmla="*/ 4446707 h 6662529"/>
              <a:gd name="connsiteX25" fmla="*/ 5614848 w 7559547"/>
              <a:gd name="connsiteY25" fmla="*/ 4335760 h 6662529"/>
              <a:gd name="connsiteX26" fmla="*/ 5535101 w 7559547"/>
              <a:gd name="connsiteY26" fmla="*/ 4855337 h 6662529"/>
              <a:gd name="connsiteX27" fmla="*/ 5734697 w 7559547"/>
              <a:gd name="connsiteY27" fmla="*/ 4355254 h 6662529"/>
              <a:gd name="connsiteX28" fmla="*/ 5614848 w 7559547"/>
              <a:gd name="connsiteY28" fmla="*/ 4335760 h 6662529"/>
              <a:gd name="connsiteX29" fmla="*/ 1047958 w 7559547"/>
              <a:gd name="connsiteY29" fmla="*/ 4335760 h 6662529"/>
              <a:gd name="connsiteX30" fmla="*/ 928110 w 7559547"/>
              <a:gd name="connsiteY30" fmla="*/ 4355254 h 6662529"/>
              <a:gd name="connsiteX31" fmla="*/ 1127706 w 7559547"/>
              <a:gd name="connsiteY31" fmla="*/ 4855337 h 6662529"/>
              <a:gd name="connsiteX32" fmla="*/ 1047958 w 7559547"/>
              <a:gd name="connsiteY32" fmla="*/ 4335760 h 6662529"/>
              <a:gd name="connsiteX33" fmla="*/ 3633849 w 7559547"/>
              <a:gd name="connsiteY33" fmla="*/ 3848469 h 6662529"/>
              <a:gd name="connsiteX34" fmla="*/ 3944074 w 7559547"/>
              <a:gd name="connsiteY34" fmla="*/ 4078263 h 6662529"/>
              <a:gd name="connsiteX35" fmla="*/ 4251139 w 7559547"/>
              <a:gd name="connsiteY35" fmla="*/ 4383483 h 6662529"/>
              <a:gd name="connsiteX36" fmla="*/ 4865767 w 7559547"/>
              <a:gd name="connsiteY36" fmla="*/ 4992931 h 6662529"/>
              <a:gd name="connsiteX37" fmla="*/ 5173329 w 7559547"/>
              <a:gd name="connsiteY37" fmla="*/ 5298151 h 6662529"/>
              <a:gd name="connsiteX38" fmla="*/ 5365804 w 7559547"/>
              <a:gd name="connsiteY38" fmla="*/ 5996290 h 6662529"/>
              <a:gd name="connsiteX39" fmla="*/ 4083468 w 7559547"/>
              <a:gd name="connsiteY39" fmla="*/ 6568081 h 6662529"/>
              <a:gd name="connsiteX40" fmla="*/ 3439572 w 7559547"/>
              <a:gd name="connsiteY40" fmla="*/ 6162277 h 6662529"/>
              <a:gd name="connsiteX41" fmla="*/ 3438084 w 7559547"/>
              <a:gd name="connsiteY41" fmla="*/ 4938923 h 6662529"/>
              <a:gd name="connsiteX42" fmla="*/ 3441557 w 7559547"/>
              <a:gd name="connsiteY42" fmla="*/ 4017814 h 6662529"/>
              <a:gd name="connsiteX43" fmla="*/ 3580952 w 7559547"/>
              <a:gd name="connsiteY43" fmla="*/ 3854800 h 6662529"/>
              <a:gd name="connsiteX44" fmla="*/ 3633849 w 7559547"/>
              <a:gd name="connsiteY44" fmla="*/ 3848469 h 6662529"/>
              <a:gd name="connsiteX45" fmla="*/ 3050700 w 7559547"/>
              <a:gd name="connsiteY45" fmla="*/ 3844850 h 6662529"/>
              <a:gd name="connsiteX46" fmla="*/ 3196080 w 7559547"/>
              <a:gd name="connsiteY46" fmla="*/ 3917937 h 6662529"/>
              <a:gd name="connsiteX47" fmla="*/ 3236742 w 7559547"/>
              <a:gd name="connsiteY47" fmla="*/ 4921902 h 6662529"/>
              <a:gd name="connsiteX48" fmla="*/ 3237734 w 7559547"/>
              <a:gd name="connsiteY48" fmla="*/ 6302292 h 6662529"/>
              <a:gd name="connsiteX49" fmla="*/ 2627799 w 7559547"/>
              <a:gd name="connsiteY49" fmla="*/ 6579658 h 6662529"/>
              <a:gd name="connsiteX50" fmla="*/ 1864139 w 7559547"/>
              <a:gd name="connsiteY50" fmla="*/ 6297339 h 6662529"/>
              <a:gd name="connsiteX51" fmla="*/ 1271066 w 7559547"/>
              <a:gd name="connsiteY51" fmla="*/ 5541022 h 6662529"/>
              <a:gd name="connsiteX52" fmla="*/ 1532891 w 7559547"/>
              <a:gd name="connsiteY52" fmla="*/ 5277525 h 6662529"/>
              <a:gd name="connsiteX53" fmla="*/ 2581186 w 7559547"/>
              <a:gd name="connsiteY53" fmla="*/ 4228487 h 6662529"/>
              <a:gd name="connsiteX54" fmla="*/ 3050700 w 7559547"/>
              <a:gd name="connsiteY54" fmla="*/ 3844850 h 6662529"/>
              <a:gd name="connsiteX55" fmla="*/ 4968313 w 7559547"/>
              <a:gd name="connsiteY55" fmla="*/ 3702435 h 6662529"/>
              <a:gd name="connsiteX56" fmla="*/ 4901673 w 7559547"/>
              <a:gd name="connsiteY56" fmla="*/ 4107406 h 6662529"/>
              <a:gd name="connsiteX57" fmla="*/ 5015185 w 7559547"/>
              <a:gd name="connsiteY57" fmla="*/ 3710251 h 6662529"/>
              <a:gd name="connsiteX58" fmla="*/ 4968313 w 7559547"/>
              <a:gd name="connsiteY58" fmla="*/ 3702435 h 6662529"/>
              <a:gd name="connsiteX59" fmla="*/ 1694494 w 7559547"/>
              <a:gd name="connsiteY59" fmla="*/ 3702435 h 6662529"/>
              <a:gd name="connsiteX60" fmla="*/ 1647622 w 7559547"/>
              <a:gd name="connsiteY60" fmla="*/ 3710251 h 6662529"/>
              <a:gd name="connsiteX61" fmla="*/ 1761133 w 7559547"/>
              <a:gd name="connsiteY61" fmla="*/ 4107406 h 6662529"/>
              <a:gd name="connsiteX62" fmla="*/ 1694494 w 7559547"/>
              <a:gd name="connsiteY62" fmla="*/ 3702435 h 6662529"/>
              <a:gd name="connsiteX63" fmla="*/ 6043223 w 7559547"/>
              <a:gd name="connsiteY63" fmla="*/ 3675965 h 6662529"/>
              <a:gd name="connsiteX64" fmla="*/ 5983773 w 7559547"/>
              <a:gd name="connsiteY64" fmla="*/ 4075733 h 6662529"/>
              <a:gd name="connsiteX65" fmla="*/ 6134345 w 7559547"/>
              <a:gd name="connsiteY65" fmla="*/ 3691679 h 6662529"/>
              <a:gd name="connsiteX66" fmla="*/ 6043223 w 7559547"/>
              <a:gd name="connsiteY66" fmla="*/ 3675965 h 6662529"/>
              <a:gd name="connsiteX67" fmla="*/ 619583 w 7559547"/>
              <a:gd name="connsiteY67" fmla="*/ 3675965 h 6662529"/>
              <a:gd name="connsiteX68" fmla="*/ 528462 w 7559547"/>
              <a:gd name="connsiteY68" fmla="*/ 3691679 h 6662529"/>
              <a:gd name="connsiteX69" fmla="*/ 679033 w 7559547"/>
              <a:gd name="connsiteY69" fmla="*/ 4075733 h 6662529"/>
              <a:gd name="connsiteX70" fmla="*/ 619583 w 7559547"/>
              <a:gd name="connsiteY70" fmla="*/ 3675965 h 6662529"/>
              <a:gd name="connsiteX71" fmla="*/ 5077330 w 7559547"/>
              <a:gd name="connsiteY71" fmla="*/ 3421159 h 6662529"/>
              <a:gd name="connsiteX72" fmla="*/ 5286484 w 7559547"/>
              <a:gd name="connsiteY72" fmla="*/ 3421398 h 6662529"/>
              <a:gd name="connsiteX73" fmla="*/ 6460483 w 7559547"/>
              <a:gd name="connsiteY73" fmla="*/ 3450204 h 6662529"/>
              <a:gd name="connsiteX74" fmla="*/ 6633923 w 7559547"/>
              <a:gd name="connsiteY74" fmla="*/ 3851109 h 6662529"/>
              <a:gd name="connsiteX75" fmla="*/ 6493189 w 7559547"/>
              <a:gd name="connsiteY75" fmla="*/ 4320400 h 6662529"/>
              <a:gd name="connsiteX76" fmla="*/ 6112118 w 7559547"/>
              <a:gd name="connsiteY76" fmla="*/ 5163342 h 6662529"/>
              <a:gd name="connsiteX77" fmla="*/ 4837089 w 7559547"/>
              <a:gd name="connsiteY77" fmla="*/ 4697519 h 6662529"/>
              <a:gd name="connsiteX78" fmla="*/ 3920339 w 7559547"/>
              <a:gd name="connsiteY78" fmla="*/ 3777766 h 6662529"/>
              <a:gd name="connsiteX79" fmla="*/ 4034809 w 7559547"/>
              <a:gd name="connsiteY79" fmla="*/ 3436823 h 6662529"/>
              <a:gd name="connsiteX80" fmla="*/ 5077330 w 7559547"/>
              <a:gd name="connsiteY80" fmla="*/ 3421159 h 6662529"/>
              <a:gd name="connsiteX81" fmla="*/ 1585477 w 7559547"/>
              <a:gd name="connsiteY81" fmla="*/ 3421159 h 6662529"/>
              <a:gd name="connsiteX82" fmla="*/ 2627997 w 7559547"/>
              <a:gd name="connsiteY82" fmla="*/ 3436823 h 6662529"/>
              <a:gd name="connsiteX83" fmla="*/ 2742467 w 7559547"/>
              <a:gd name="connsiteY83" fmla="*/ 3777766 h 6662529"/>
              <a:gd name="connsiteX84" fmla="*/ 1825717 w 7559547"/>
              <a:gd name="connsiteY84" fmla="*/ 4697519 h 6662529"/>
              <a:gd name="connsiteX85" fmla="*/ 550689 w 7559547"/>
              <a:gd name="connsiteY85" fmla="*/ 5163342 h 6662529"/>
              <a:gd name="connsiteX86" fmla="*/ 169617 w 7559547"/>
              <a:gd name="connsiteY86" fmla="*/ 4320400 h 6662529"/>
              <a:gd name="connsiteX87" fmla="*/ 28883 w 7559547"/>
              <a:gd name="connsiteY87" fmla="*/ 3851109 h 6662529"/>
              <a:gd name="connsiteX88" fmla="*/ 202323 w 7559547"/>
              <a:gd name="connsiteY88" fmla="*/ 3450204 h 6662529"/>
              <a:gd name="connsiteX89" fmla="*/ 1376323 w 7559547"/>
              <a:gd name="connsiteY89" fmla="*/ 3421398 h 6662529"/>
              <a:gd name="connsiteX90" fmla="*/ 1585477 w 7559547"/>
              <a:gd name="connsiteY90" fmla="*/ 3421159 h 6662529"/>
              <a:gd name="connsiteX91" fmla="*/ 972770 w 7559547"/>
              <a:gd name="connsiteY91" fmla="*/ 2551234 h 6662529"/>
              <a:gd name="connsiteX92" fmla="*/ 853281 w 7559547"/>
              <a:gd name="connsiteY92" fmla="*/ 2582203 h 6662529"/>
              <a:gd name="connsiteX93" fmla="*/ 1072726 w 7559547"/>
              <a:gd name="connsiteY93" fmla="*/ 3069991 h 6662529"/>
              <a:gd name="connsiteX94" fmla="*/ 972770 w 7559547"/>
              <a:gd name="connsiteY94" fmla="*/ 2551234 h 6662529"/>
              <a:gd name="connsiteX95" fmla="*/ 1931341 w 7559547"/>
              <a:gd name="connsiteY95" fmla="*/ 2522974 h 6662529"/>
              <a:gd name="connsiteX96" fmla="*/ 1811164 w 7559547"/>
              <a:gd name="connsiteY96" fmla="*/ 2542553 h 6662529"/>
              <a:gd name="connsiteX97" fmla="*/ 1981902 w 7559547"/>
              <a:gd name="connsiteY97" fmla="*/ 3051605 h 6662529"/>
              <a:gd name="connsiteX98" fmla="*/ 1931341 w 7559547"/>
              <a:gd name="connsiteY98" fmla="*/ 2522974 h 6662529"/>
              <a:gd name="connsiteX99" fmla="*/ 6587250 w 7559547"/>
              <a:gd name="connsiteY99" fmla="*/ 2124690 h 6662529"/>
              <a:gd name="connsiteX100" fmla="*/ 6487294 w 7559547"/>
              <a:gd name="connsiteY100" fmla="*/ 2643447 h 6662529"/>
              <a:gd name="connsiteX101" fmla="*/ 6706740 w 7559547"/>
              <a:gd name="connsiteY101" fmla="*/ 2155659 h 6662529"/>
              <a:gd name="connsiteX102" fmla="*/ 6587250 w 7559547"/>
              <a:gd name="connsiteY102" fmla="*/ 2124690 h 6662529"/>
              <a:gd name="connsiteX103" fmla="*/ 5628680 w 7559547"/>
              <a:gd name="connsiteY103" fmla="*/ 2096430 h 6662529"/>
              <a:gd name="connsiteX104" fmla="*/ 5578119 w 7559547"/>
              <a:gd name="connsiteY104" fmla="*/ 2625061 h 6662529"/>
              <a:gd name="connsiteX105" fmla="*/ 5748857 w 7559547"/>
              <a:gd name="connsiteY105" fmla="*/ 2116009 h 6662529"/>
              <a:gd name="connsiteX106" fmla="*/ 5628680 w 7559547"/>
              <a:gd name="connsiteY106" fmla="*/ 2096430 h 6662529"/>
              <a:gd name="connsiteX107" fmla="*/ 2671468 w 7559547"/>
              <a:gd name="connsiteY107" fmla="*/ 1777216 h 6662529"/>
              <a:gd name="connsiteX108" fmla="*/ 2622495 w 7559547"/>
              <a:gd name="connsiteY108" fmla="*/ 1784458 h 6662529"/>
              <a:gd name="connsiteX109" fmla="*/ 2723609 w 7559547"/>
              <a:gd name="connsiteY109" fmla="*/ 2185375 h 6662529"/>
              <a:gd name="connsiteX110" fmla="*/ 2671468 w 7559547"/>
              <a:gd name="connsiteY110" fmla="*/ 1777216 h 6662529"/>
              <a:gd name="connsiteX111" fmla="*/ 991743 w 7559547"/>
              <a:gd name="connsiteY111" fmla="*/ 1719736 h 6662529"/>
              <a:gd name="connsiteX112" fmla="*/ 895663 w 7559547"/>
              <a:gd name="connsiteY112" fmla="*/ 1735672 h 6662529"/>
              <a:gd name="connsiteX113" fmla="*/ 1033394 w 7559547"/>
              <a:gd name="connsiteY113" fmla="*/ 2125902 h 6662529"/>
              <a:gd name="connsiteX114" fmla="*/ 991743 w 7559547"/>
              <a:gd name="connsiteY114" fmla="*/ 1719736 h 6662529"/>
              <a:gd name="connsiteX115" fmla="*/ 3897203 w 7559547"/>
              <a:gd name="connsiteY115" fmla="*/ 1556394 h 6662529"/>
              <a:gd name="connsiteX116" fmla="*/ 3805020 w 7559547"/>
              <a:gd name="connsiteY116" fmla="*/ 1583509 h 6662529"/>
              <a:gd name="connsiteX117" fmla="*/ 3712512 w 7559547"/>
              <a:gd name="connsiteY117" fmla="*/ 1862531 h 6662529"/>
              <a:gd name="connsiteX118" fmla="*/ 3992025 w 7559547"/>
              <a:gd name="connsiteY118" fmla="*/ 1948270 h 6662529"/>
              <a:gd name="connsiteX119" fmla="*/ 3897203 w 7559547"/>
              <a:gd name="connsiteY119" fmla="*/ 1556394 h 6662529"/>
              <a:gd name="connsiteX120" fmla="*/ 6568279 w 7559547"/>
              <a:gd name="connsiteY120" fmla="*/ 1293192 h 6662529"/>
              <a:gd name="connsiteX121" fmla="*/ 6526628 w 7559547"/>
              <a:gd name="connsiteY121" fmla="*/ 1699358 h 6662529"/>
              <a:gd name="connsiteX122" fmla="*/ 6664358 w 7559547"/>
              <a:gd name="connsiteY122" fmla="*/ 1309128 h 6662529"/>
              <a:gd name="connsiteX123" fmla="*/ 6568279 w 7559547"/>
              <a:gd name="connsiteY123" fmla="*/ 1293192 h 6662529"/>
              <a:gd name="connsiteX124" fmla="*/ 889466 w 7559547"/>
              <a:gd name="connsiteY124" fmla="*/ 1152358 h 6662529"/>
              <a:gd name="connsiteX125" fmla="*/ 1212126 w 7559547"/>
              <a:gd name="connsiteY125" fmla="*/ 1355825 h 6662529"/>
              <a:gd name="connsiteX126" fmla="*/ 2284800 w 7559547"/>
              <a:gd name="connsiteY126" fmla="*/ 2433906 h 6662529"/>
              <a:gd name="connsiteX127" fmla="*/ 2741331 w 7559547"/>
              <a:gd name="connsiteY127" fmla="*/ 2886245 h 6662529"/>
              <a:gd name="connsiteX128" fmla="*/ 2628808 w 7559547"/>
              <a:gd name="connsiteY128" fmla="*/ 3228596 h 6662529"/>
              <a:gd name="connsiteX129" fmla="*/ 2015641 w 7559547"/>
              <a:gd name="connsiteY129" fmla="*/ 3232560 h 6662529"/>
              <a:gd name="connsiteX130" fmla="*/ 791782 w 7559547"/>
              <a:gd name="connsiteY130" fmla="*/ 3234045 h 6662529"/>
              <a:gd name="connsiteX131" fmla="*/ 27429 w 7559547"/>
              <a:gd name="connsiteY131" fmla="*/ 2814407 h 6662529"/>
              <a:gd name="connsiteX132" fmla="*/ 550382 w 7559547"/>
              <a:gd name="connsiteY132" fmla="*/ 1500494 h 6662529"/>
              <a:gd name="connsiteX133" fmla="*/ 829455 w 7559547"/>
              <a:gd name="connsiteY133" fmla="*/ 1161611 h 6662529"/>
              <a:gd name="connsiteX134" fmla="*/ 889466 w 7559547"/>
              <a:gd name="connsiteY134" fmla="*/ 1152358 h 6662529"/>
              <a:gd name="connsiteX135" fmla="*/ 4558938 w 7559547"/>
              <a:gd name="connsiteY135" fmla="*/ 961281 h 6662529"/>
              <a:gd name="connsiteX136" fmla="*/ 4438029 w 7559547"/>
              <a:gd name="connsiteY136" fmla="*/ 991288 h 6662529"/>
              <a:gd name="connsiteX137" fmla="*/ 4657814 w 7559547"/>
              <a:gd name="connsiteY137" fmla="*/ 1478150 h 6662529"/>
              <a:gd name="connsiteX138" fmla="*/ 4558938 w 7559547"/>
              <a:gd name="connsiteY138" fmla="*/ 961281 h 6662529"/>
              <a:gd name="connsiteX139" fmla="*/ 2708732 w 7559547"/>
              <a:gd name="connsiteY139" fmla="*/ 907382 h 6662529"/>
              <a:gd name="connsiteX140" fmla="*/ 2648661 w 7559547"/>
              <a:gd name="connsiteY140" fmla="*/ 915411 h 6662529"/>
              <a:gd name="connsiteX141" fmla="*/ 2777492 w 7559547"/>
              <a:gd name="connsiteY141" fmla="*/ 1435896 h 6662529"/>
              <a:gd name="connsiteX142" fmla="*/ 2708732 w 7559547"/>
              <a:gd name="connsiteY142" fmla="*/ 907382 h 6662529"/>
              <a:gd name="connsiteX143" fmla="*/ 1885185 w 7559547"/>
              <a:gd name="connsiteY143" fmla="*/ 866007 h 6662529"/>
              <a:gd name="connsiteX144" fmla="*/ 1798429 w 7559547"/>
              <a:gd name="connsiteY144" fmla="*/ 886910 h 6662529"/>
              <a:gd name="connsiteX145" fmla="*/ 1958454 w 7559547"/>
              <a:gd name="connsiteY145" fmla="*/ 1264776 h 6662529"/>
              <a:gd name="connsiteX146" fmla="*/ 1885185 w 7559547"/>
              <a:gd name="connsiteY146" fmla="*/ 866007 h 6662529"/>
              <a:gd name="connsiteX147" fmla="*/ 6670555 w 7559547"/>
              <a:gd name="connsiteY147" fmla="*/ 725814 h 6662529"/>
              <a:gd name="connsiteX148" fmla="*/ 6730567 w 7559547"/>
              <a:gd name="connsiteY148" fmla="*/ 735067 h 6662529"/>
              <a:gd name="connsiteX149" fmla="*/ 7009640 w 7559547"/>
              <a:gd name="connsiteY149" fmla="*/ 1073950 h 6662529"/>
              <a:gd name="connsiteX150" fmla="*/ 7532593 w 7559547"/>
              <a:gd name="connsiteY150" fmla="*/ 2387863 h 6662529"/>
              <a:gd name="connsiteX151" fmla="*/ 6768239 w 7559547"/>
              <a:gd name="connsiteY151" fmla="*/ 2807501 h 6662529"/>
              <a:gd name="connsiteX152" fmla="*/ 5544381 w 7559547"/>
              <a:gd name="connsiteY152" fmla="*/ 2806016 h 6662529"/>
              <a:gd name="connsiteX153" fmla="*/ 4931213 w 7559547"/>
              <a:gd name="connsiteY153" fmla="*/ 2802052 h 6662529"/>
              <a:gd name="connsiteX154" fmla="*/ 4818690 w 7559547"/>
              <a:gd name="connsiteY154" fmla="*/ 2459701 h 6662529"/>
              <a:gd name="connsiteX155" fmla="*/ 5275221 w 7559547"/>
              <a:gd name="connsiteY155" fmla="*/ 2007362 h 6662529"/>
              <a:gd name="connsiteX156" fmla="*/ 6347895 w 7559547"/>
              <a:gd name="connsiteY156" fmla="*/ 929281 h 6662529"/>
              <a:gd name="connsiteX157" fmla="*/ 6670555 w 7559547"/>
              <a:gd name="connsiteY157" fmla="*/ 725814 h 6662529"/>
              <a:gd name="connsiteX158" fmla="*/ 3921769 w 7559547"/>
              <a:gd name="connsiteY158" fmla="*/ 344176 h 6662529"/>
              <a:gd name="connsiteX159" fmla="*/ 3796007 w 7559547"/>
              <a:gd name="connsiteY159" fmla="*/ 370902 h 6662529"/>
              <a:gd name="connsiteX160" fmla="*/ 3995583 w 7559547"/>
              <a:gd name="connsiteY160" fmla="*/ 870380 h 6662529"/>
              <a:gd name="connsiteX161" fmla="*/ 3921769 w 7559547"/>
              <a:gd name="connsiteY161" fmla="*/ 344176 h 6662529"/>
              <a:gd name="connsiteX162" fmla="*/ 3647540 w 7559547"/>
              <a:gd name="connsiteY162" fmla="*/ 507 h 6662529"/>
              <a:gd name="connsiteX163" fmla="*/ 4549084 w 7559547"/>
              <a:gd name="connsiteY163" fmla="*/ 256792 h 6662529"/>
              <a:gd name="connsiteX164" fmla="*/ 5365214 w 7559547"/>
              <a:gd name="connsiteY164" fmla="*/ 665135 h 6662529"/>
              <a:gd name="connsiteX165" fmla="*/ 5449453 w 7559547"/>
              <a:gd name="connsiteY165" fmla="*/ 1064557 h 6662529"/>
              <a:gd name="connsiteX166" fmla="*/ 3922245 w 7559547"/>
              <a:gd name="connsiteY166" fmla="*/ 2597330 h 6662529"/>
              <a:gd name="connsiteX167" fmla="*/ 3534249 w 7559547"/>
              <a:gd name="connsiteY167" fmla="*/ 2793572 h 6662529"/>
              <a:gd name="connsiteX168" fmla="*/ 3436134 w 7559547"/>
              <a:gd name="connsiteY168" fmla="*/ 2282648 h 6662529"/>
              <a:gd name="connsiteX169" fmla="*/ 3433657 w 7559547"/>
              <a:gd name="connsiteY169" fmla="*/ 446592 h 6662529"/>
              <a:gd name="connsiteX170" fmla="*/ 3613037 w 7559547"/>
              <a:gd name="connsiteY170" fmla="*/ 6038 h 6662529"/>
              <a:gd name="connsiteX171" fmla="*/ 3647540 w 7559547"/>
              <a:gd name="connsiteY171" fmla="*/ 507 h 6662529"/>
              <a:gd name="connsiteX172" fmla="*/ 2999687 w 7559547"/>
              <a:gd name="connsiteY172" fmla="*/ 103 h 6662529"/>
              <a:gd name="connsiteX173" fmla="*/ 3232705 w 7559547"/>
              <a:gd name="connsiteY173" fmla="*/ 902127 h 6662529"/>
              <a:gd name="connsiteX174" fmla="*/ 3213364 w 7559547"/>
              <a:gd name="connsiteY174" fmla="*/ 2708936 h 6662529"/>
              <a:gd name="connsiteX175" fmla="*/ 2998128 w 7559547"/>
              <a:gd name="connsiteY175" fmla="*/ 2809479 h 6662529"/>
              <a:gd name="connsiteX176" fmla="*/ 2824054 w 7559547"/>
              <a:gd name="connsiteY176" fmla="*/ 2681199 h 6662529"/>
              <a:gd name="connsiteX177" fmla="*/ 1586198 w 7559547"/>
              <a:gd name="connsiteY177" fmla="*/ 1453382 h 6662529"/>
              <a:gd name="connsiteX178" fmla="*/ 1279214 w 7559547"/>
              <a:gd name="connsiteY178" fmla="*/ 1148285 h 6662529"/>
              <a:gd name="connsiteX179" fmla="*/ 1206311 w 7559547"/>
              <a:gd name="connsiteY179" fmla="*/ 740167 h 6662529"/>
              <a:gd name="connsiteX180" fmla="*/ 1997824 w 7559547"/>
              <a:gd name="connsiteY180" fmla="*/ 307287 h 6662529"/>
              <a:gd name="connsiteX181" fmla="*/ 2930679 w 7559547"/>
              <a:gd name="connsiteY181" fmla="*/ 7143 h 6662529"/>
              <a:gd name="connsiteX182" fmla="*/ 2999687 w 7559547"/>
              <a:gd name="connsiteY182" fmla="*/ 103 h 666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7559547" h="6662529">
                <a:moveTo>
                  <a:pt x="4006187" y="5748843"/>
                </a:moveTo>
                <a:cubicBezTo>
                  <a:pt x="3986946" y="5749538"/>
                  <a:pt x="3966821" y="5752319"/>
                  <a:pt x="3945873" y="5757440"/>
                </a:cubicBezTo>
                <a:cubicBezTo>
                  <a:pt x="3580003" y="5846836"/>
                  <a:pt x="3721598" y="6369802"/>
                  <a:pt x="4073605" y="6278916"/>
                </a:cubicBezTo>
                <a:cubicBezTo>
                  <a:pt x="4384582" y="6197902"/>
                  <a:pt x="4294799" y="5738437"/>
                  <a:pt x="4006187" y="5748843"/>
                </a:cubicBezTo>
                <a:close/>
                <a:moveTo>
                  <a:pt x="1904086" y="5347423"/>
                </a:moveTo>
                <a:cubicBezTo>
                  <a:pt x="1884832" y="5347657"/>
                  <a:pt x="1864617" y="5350036"/>
                  <a:pt x="1843498" y="5354831"/>
                </a:cubicBezTo>
                <a:cubicBezTo>
                  <a:pt x="1481792" y="5436489"/>
                  <a:pt x="1588321" y="5946230"/>
                  <a:pt x="1943091" y="5881895"/>
                </a:cubicBezTo>
                <a:cubicBezTo>
                  <a:pt x="2265929" y="5823436"/>
                  <a:pt x="2192913" y="5343928"/>
                  <a:pt x="1904086" y="5347423"/>
                </a:cubicBezTo>
                <a:close/>
                <a:moveTo>
                  <a:pt x="2729553" y="5213940"/>
                </a:moveTo>
                <a:cubicBezTo>
                  <a:pt x="2693597" y="5212624"/>
                  <a:pt x="2654730" y="5219113"/>
                  <a:pt x="2613667" y="5235324"/>
                </a:cubicBezTo>
                <a:cubicBezTo>
                  <a:pt x="2256886" y="5376396"/>
                  <a:pt x="2487131" y="5865445"/>
                  <a:pt x="2809674" y="5731799"/>
                </a:cubicBezTo>
                <a:cubicBezTo>
                  <a:pt x="3090162" y="5614858"/>
                  <a:pt x="2981234" y="5223158"/>
                  <a:pt x="2729553" y="5213940"/>
                </a:cubicBezTo>
                <a:close/>
                <a:moveTo>
                  <a:pt x="4405755" y="5086493"/>
                </a:moveTo>
                <a:cubicBezTo>
                  <a:pt x="4368291" y="5084030"/>
                  <a:pt x="4327029" y="5089795"/>
                  <a:pt x="4282489" y="5105935"/>
                </a:cubicBezTo>
                <a:cubicBezTo>
                  <a:pt x="3959908" y="5222190"/>
                  <a:pt x="4109784" y="5721344"/>
                  <a:pt x="4457675" y="5613004"/>
                </a:cubicBezTo>
                <a:cubicBezTo>
                  <a:pt x="4744276" y="5524267"/>
                  <a:pt x="4668012" y="5103740"/>
                  <a:pt x="4405755" y="5086493"/>
                </a:cubicBezTo>
                <a:close/>
                <a:moveTo>
                  <a:pt x="3878640" y="4467079"/>
                </a:moveTo>
                <a:cubicBezTo>
                  <a:pt x="3862932" y="4468473"/>
                  <a:pt x="3846405" y="4471586"/>
                  <a:pt x="3829085" y="4476622"/>
                </a:cubicBezTo>
                <a:cubicBezTo>
                  <a:pt x="3571270" y="4552257"/>
                  <a:pt x="3676672" y="4946251"/>
                  <a:pt x="3944385" y="4872594"/>
                </a:cubicBezTo>
                <a:cubicBezTo>
                  <a:pt x="4165674" y="4811882"/>
                  <a:pt x="4114266" y="4446163"/>
                  <a:pt x="3878640" y="4467079"/>
                </a:cubicBezTo>
                <a:close/>
                <a:moveTo>
                  <a:pt x="2792147" y="4446707"/>
                </a:moveTo>
                <a:cubicBezTo>
                  <a:pt x="2764390" y="4446221"/>
                  <a:pt x="2734387" y="4452146"/>
                  <a:pt x="2702699" y="4466087"/>
                </a:cubicBezTo>
                <a:cubicBezTo>
                  <a:pt x="2611735" y="4505741"/>
                  <a:pt x="2523256" y="4590996"/>
                  <a:pt x="2583402" y="4739201"/>
                </a:cubicBezTo>
                <a:cubicBezTo>
                  <a:pt x="2619191" y="4826439"/>
                  <a:pt x="2733020" y="4893851"/>
                  <a:pt x="2852814" y="4848745"/>
                </a:cubicBezTo>
                <a:cubicBezTo>
                  <a:pt x="3070717" y="4767641"/>
                  <a:pt x="2986448" y="4450109"/>
                  <a:pt x="2792147" y="4446707"/>
                </a:cubicBezTo>
                <a:close/>
                <a:moveTo>
                  <a:pt x="5614848" y="4335760"/>
                </a:moveTo>
                <a:cubicBezTo>
                  <a:pt x="5356761" y="4349706"/>
                  <a:pt x="5259663" y="4747575"/>
                  <a:pt x="5535101" y="4855337"/>
                </a:cubicBezTo>
                <a:cubicBezTo>
                  <a:pt x="5878188" y="4989918"/>
                  <a:pt x="6071826" y="4478412"/>
                  <a:pt x="5734697" y="4355254"/>
                </a:cubicBezTo>
                <a:cubicBezTo>
                  <a:pt x="5691873" y="4339611"/>
                  <a:pt x="5651718" y="4333767"/>
                  <a:pt x="5614848" y="4335760"/>
                </a:cubicBezTo>
                <a:close/>
                <a:moveTo>
                  <a:pt x="1047958" y="4335760"/>
                </a:moveTo>
                <a:cubicBezTo>
                  <a:pt x="1011088" y="4333767"/>
                  <a:pt x="970934" y="4339611"/>
                  <a:pt x="928110" y="4355254"/>
                </a:cubicBezTo>
                <a:cubicBezTo>
                  <a:pt x="590980" y="4478412"/>
                  <a:pt x="784618" y="4989918"/>
                  <a:pt x="1127706" y="4855337"/>
                </a:cubicBezTo>
                <a:cubicBezTo>
                  <a:pt x="1403144" y="4747575"/>
                  <a:pt x="1306046" y="4349706"/>
                  <a:pt x="1047958" y="4335760"/>
                </a:cubicBezTo>
                <a:close/>
                <a:moveTo>
                  <a:pt x="3633849" y="3848469"/>
                </a:moveTo>
                <a:cubicBezTo>
                  <a:pt x="3758241" y="3857478"/>
                  <a:pt x="3885909" y="4020600"/>
                  <a:pt x="3944074" y="4078263"/>
                </a:cubicBezTo>
                <a:cubicBezTo>
                  <a:pt x="4050728" y="4183802"/>
                  <a:pt x="4143989" y="4277944"/>
                  <a:pt x="4251139" y="4383483"/>
                </a:cubicBezTo>
                <a:cubicBezTo>
                  <a:pt x="4461472" y="4590101"/>
                  <a:pt x="4655931" y="4786808"/>
                  <a:pt x="4865767" y="4992931"/>
                </a:cubicBezTo>
                <a:cubicBezTo>
                  <a:pt x="4972918" y="5098470"/>
                  <a:pt x="5065683" y="5193107"/>
                  <a:pt x="5173329" y="5298151"/>
                </a:cubicBezTo>
                <a:cubicBezTo>
                  <a:pt x="5398048" y="5517155"/>
                  <a:pt x="5728429" y="5772826"/>
                  <a:pt x="5365804" y="5996290"/>
                </a:cubicBezTo>
                <a:cubicBezTo>
                  <a:pt x="4990280" y="6228177"/>
                  <a:pt x="4522488" y="6439751"/>
                  <a:pt x="4083468" y="6568081"/>
                </a:cubicBezTo>
                <a:cubicBezTo>
                  <a:pt x="3582935" y="6714745"/>
                  <a:pt x="3439076" y="6762807"/>
                  <a:pt x="3439572" y="6162277"/>
                </a:cubicBezTo>
                <a:cubicBezTo>
                  <a:pt x="3439572" y="5754493"/>
                  <a:pt x="3438084" y="5346709"/>
                  <a:pt x="3438084" y="4938923"/>
                </a:cubicBezTo>
                <a:lnTo>
                  <a:pt x="3441557" y="4017814"/>
                </a:lnTo>
                <a:cubicBezTo>
                  <a:pt x="3457431" y="3908807"/>
                  <a:pt x="3489675" y="3885024"/>
                  <a:pt x="3580952" y="3854800"/>
                </a:cubicBezTo>
                <a:cubicBezTo>
                  <a:pt x="3598376" y="3849040"/>
                  <a:pt x="3616080" y="3847182"/>
                  <a:pt x="3633849" y="3848469"/>
                </a:cubicBezTo>
                <a:close/>
                <a:moveTo>
                  <a:pt x="3050700" y="3844850"/>
                </a:moveTo>
                <a:cubicBezTo>
                  <a:pt x="3104775" y="3838257"/>
                  <a:pt x="3154797" y="3857883"/>
                  <a:pt x="3196080" y="3917937"/>
                </a:cubicBezTo>
                <a:cubicBezTo>
                  <a:pt x="3269966" y="4025416"/>
                  <a:pt x="3236245" y="4731708"/>
                  <a:pt x="3236742" y="4921902"/>
                </a:cubicBezTo>
                <a:lnTo>
                  <a:pt x="3237734" y="6302292"/>
                </a:lnTo>
                <a:cubicBezTo>
                  <a:pt x="3237734" y="6769357"/>
                  <a:pt x="2964998" y="6677232"/>
                  <a:pt x="2627799" y="6579658"/>
                </a:cubicBezTo>
                <a:cubicBezTo>
                  <a:pt x="2382337" y="6508335"/>
                  <a:pt x="2075882" y="6402343"/>
                  <a:pt x="1864139" y="6297339"/>
                </a:cubicBezTo>
                <a:cubicBezTo>
                  <a:pt x="1377183" y="6055635"/>
                  <a:pt x="929402" y="5904075"/>
                  <a:pt x="1271066" y="5541022"/>
                </a:cubicBezTo>
                <a:cubicBezTo>
                  <a:pt x="1357845" y="5448897"/>
                  <a:pt x="1441649" y="5366183"/>
                  <a:pt x="1532891" y="5277525"/>
                </a:cubicBezTo>
                <a:cubicBezTo>
                  <a:pt x="1890423" y="4929332"/>
                  <a:pt x="2226133" y="4581138"/>
                  <a:pt x="2581186" y="4228487"/>
                </a:cubicBezTo>
                <a:cubicBezTo>
                  <a:pt x="2689785" y="4120389"/>
                  <a:pt x="2888478" y="3864630"/>
                  <a:pt x="3050700" y="3844850"/>
                </a:cubicBezTo>
                <a:close/>
                <a:moveTo>
                  <a:pt x="4968313" y="3702435"/>
                </a:moveTo>
                <a:cubicBezTo>
                  <a:pt x="4743790" y="3688618"/>
                  <a:pt x="4670252" y="4039330"/>
                  <a:pt x="4901673" y="4107406"/>
                </a:cubicBezTo>
                <a:cubicBezTo>
                  <a:pt x="5172315" y="4186441"/>
                  <a:pt x="5296731" y="3786323"/>
                  <a:pt x="5015185" y="3710251"/>
                </a:cubicBezTo>
                <a:cubicBezTo>
                  <a:pt x="4998920" y="3705898"/>
                  <a:pt x="4983281" y="3703357"/>
                  <a:pt x="4968313" y="3702435"/>
                </a:cubicBezTo>
                <a:close/>
                <a:moveTo>
                  <a:pt x="1694494" y="3702435"/>
                </a:moveTo>
                <a:cubicBezTo>
                  <a:pt x="1679526" y="3703357"/>
                  <a:pt x="1663886" y="3705898"/>
                  <a:pt x="1647622" y="3710251"/>
                </a:cubicBezTo>
                <a:cubicBezTo>
                  <a:pt x="1366075" y="3786323"/>
                  <a:pt x="1490491" y="4186441"/>
                  <a:pt x="1761133" y="4107406"/>
                </a:cubicBezTo>
                <a:cubicBezTo>
                  <a:pt x="1992554" y="4039330"/>
                  <a:pt x="1919016" y="3688618"/>
                  <a:pt x="1694494" y="3702435"/>
                </a:cubicBezTo>
                <a:close/>
                <a:moveTo>
                  <a:pt x="6043223" y="3675965"/>
                </a:moveTo>
                <a:cubicBezTo>
                  <a:pt x="5848556" y="3685754"/>
                  <a:pt x="5785715" y="3995514"/>
                  <a:pt x="5983773" y="4075733"/>
                </a:cubicBezTo>
                <a:cubicBezTo>
                  <a:pt x="6253216" y="4184258"/>
                  <a:pt x="6399330" y="3791285"/>
                  <a:pt x="6134345" y="3691679"/>
                </a:cubicBezTo>
                <a:cubicBezTo>
                  <a:pt x="6101532" y="3679289"/>
                  <a:pt x="6071031" y="3674566"/>
                  <a:pt x="6043223" y="3675965"/>
                </a:cubicBezTo>
                <a:close/>
                <a:moveTo>
                  <a:pt x="619583" y="3675965"/>
                </a:moveTo>
                <a:cubicBezTo>
                  <a:pt x="591776" y="3674566"/>
                  <a:pt x="561274" y="3679289"/>
                  <a:pt x="528462" y="3691679"/>
                </a:cubicBezTo>
                <a:cubicBezTo>
                  <a:pt x="263476" y="3791285"/>
                  <a:pt x="409590" y="4184258"/>
                  <a:pt x="679033" y="4075733"/>
                </a:cubicBezTo>
                <a:cubicBezTo>
                  <a:pt x="877092" y="3995514"/>
                  <a:pt x="814251" y="3685754"/>
                  <a:pt x="619583" y="3675965"/>
                </a:cubicBezTo>
                <a:close/>
                <a:moveTo>
                  <a:pt x="5077330" y="3421159"/>
                </a:moveTo>
                <a:cubicBezTo>
                  <a:pt x="5146648" y="3421126"/>
                  <a:pt x="5216667" y="3421205"/>
                  <a:pt x="5286484" y="3421398"/>
                </a:cubicBezTo>
                <a:cubicBezTo>
                  <a:pt x="5845021" y="3422947"/>
                  <a:pt x="6390612" y="3431868"/>
                  <a:pt x="6460483" y="3450204"/>
                </a:cubicBezTo>
                <a:cubicBezTo>
                  <a:pt x="6676043" y="3506696"/>
                  <a:pt x="6691900" y="3623152"/>
                  <a:pt x="6633923" y="3851109"/>
                </a:cubicBezTo>
                <a:cubicBezTo>
                  <a:pt x="6593783" y="4009191"/>
                  <a:pt x="6548193" y="4166778"/>
                  <a:pt x="6493189" y="4320400"/>
                </a:cubicBezTo>
                <a:cubicBezTo>
                  <a:pt x="6385161" y="4622690"/>
                  <a:pt x="6257310" y="4903670"/>
                  <a:pt x="6112118" y="5163342"/>
                </a:cubicBezTo>
                <a:cubicBezTo>
                  <a:pt x="5761274" y="5791212"/>
                  <a:pt x="5702305" y="5561273"/>
                  <a:pt x="4837089" y="4697519"/>
                </a:cubicBezTo>
                <a:lnTo>
                  <a:pt x="3920339" y="3777766"/>
                </a:lnTo>
                <a:cubicBezTo>
                  <a:pt x="3788029" y="3635541"/>
                  <a:pt x="3830151" y="3455159"/>
                  <a:pt x="4034809" y="3436823"/>
                </a:cubicBezTo>
                <a:cubicBezTo>
                  <a:pt x="4141258" y="3427067"/>
                  <a:pt x="4592105" y="3421389"/>
                  <a:pt x="5077330" y="3421159"/>
                </a:cubicBezTo>
                <a:close/>
                <a:moveTo>
                  <a:pt x="1585477" y="3421159"/>
                </a:moveTo>
                <a:cubicBezTo>
                  <a:pt x="2070701" y="3421389"/>
                  <a:pt x="2521548" y="3427067"/>
                  <a:pt x="2627997" y="3436823"/>
                </a:cubicBezTo>
                <a:cubicBezTo>
                  <a:pt x="2832655" y="3455159"/>
                  <a:pt x="2874777" y="3635541"/>
                  <a:pt x="2742467" y="3777766"/>
                </a:cubicBezTo>
                <a:lnTo>
                  <a:pt x="1825717" y="4697519"/>
                </a:lnTo>
                <a:cubicBezTo>
                  <a:pt x="960502" y="5561273"/>
                  <a:pt x="901533" y="5791212"/>
                  <a:pt x="550689" y="5163342"/>
                </a:cubicBezTo>
                <a:cubicBezTo>
                  <a:pt x="405496" y="4903670"/>
                  <a:pt x="277646" y="4622690"/>
                  <a:pt x="169617" y="4320400"/>
                </a:cubicBezTo>
                <a:cubicBezTo>
                  <a:pt x="114613" y="4166778"/>
                  <a:pt x="69023" y="4009191"/>
                  <a:pt x="28883" y="3851109"/>
                </a:cubicBezTo>
                <a:cubicBezTo>
                  <a:pt x="-29094" y="3623152"/>
                  <a:pt x="-13237" y="3506696"/>
                  <a:pt x="202323" y="3450204"/>
                </a:cubicBezTo>
                <a:cubicBezTo>
                  <a:pt x="272194" y="3431868"/>
                  <a:pt x="817784" y="3422947"/>
                  <a:pt x="1376323" y="3421398"/>
                </a:cubicBezTo>
                <a:cubicBezTo>
                  <a:pt x="1446140" y="3421205"/>
                  <a:pt x="1516159" y="3421126"/>
                  <a:pt x="1585477" y="3421159"/>
                </a:cubicBezTo>
                <a:close/>
                <a:moveTo>
                  <a:pt x="972770" y="2551234"/>
                </a:moveTo>
                <a:cubicBezTo>
                  <a:pt x="935914" y="2552312"/>
                  <a:pt x="895883" y="2561940"/>
                  <a:pt x="853281" y="2582203"/>
                </a:cubicBezTo>
                <a:cubicBezTo>
                  <a:pt x="508013" y="2746286"/>
                  <a:pt x="758667" y="3208296"/>
                  <a:pt x="1072726" y="3069991"/>
                </a:cubicBezTo>
                <a:cubicBezTo>
                  <a:pt x="1333225" y="2955045"/>
                  <a:pt x="1230771" y="2543684"/>
                  <a:pt x="972770" y="2551234"/>
                </a:cubicBezTo>
                <a:close/>
                <a:moveTo>
                  <a:pt x="1931341" y="2522974"/>
                </a:moveTo>
                <a:cubicBezTo>
                  <a:pt x="1894657" y="2520605"/>
                  <a:pt x="1854408" y="2526427"/>
                  <a:pt x="1811164" y="2542553"/>
                </a:cubicBezTo>
                <a:cubicBezTo>
                  <a:pt x="1468692" y="2670559"/>
                  <a:pt x="1648366" y="3160262"/>
                  <a:pt x="1981902" y="3051605"/>
                </a:cubicBezTo>
                <a:cubicBezTo>
                  <a:pt x="2270273" y="2957397"/>
                  <a:pt x="2188138" y="2539544"/>
                  <a:pt x="1931341" y="2522974"/>
                </a:cubicBezTo>
                <a:close/>
                <a:moveTo>
                  <a:pt x="6587250" y="2124690"/>
                </a:moveTo>
                <a:cubicBezTo>
                  <a:pt x="6329251" y="2117140"/>
                  <a:pt x="6226796" y="2528501"/>
                  <a:pt x="6487294" y="2643447"/>
                </a:cubicBezTo>
                <a:cubicBezTo>
                  <a:pt x="6801355" y="2781752"/>
                  <a:pt x="7052009" y="2319742"/>
                  <a:pt x="6706740" y="2155659"/>
                </a:cubicBezTo>
                <a:cubicBezTo>
                  <a:pt x="6664139" y="2135396"/>
                  <a:pt x="6624108" y="2125768"/>
                  <a:pt x="6587250" y="2124690"/>
                </a:cubicBezTo>
                <a:close/>
                <a:moveTo>
                  <a:pt x="5628680" y="2096430"/>
                </a:moveTo>
                <a:cubicBezTo>
                  <a:pt x="5371883" y="2113000"/>
                  <a:pt x="5289748" y="2530853"/>
                  <a:pt x="5578119" y="2625061"/>
                </a:cubicBezTo>
                <a:cubicBezTo>
                  <a:pt x="5911656" y="2733718"/>
                  <a:pt x="6091329" y="2244015"/>
                  <a:pt x="5748857" y="2116009"/>
                </a:cubicBezTo>
                <a:cubicBezTo>
                  <a:pt x="5705614" y="2099883"/>
                  <a:pt x="5665364" y="2094061"/>
                  <a:pt x="5628680" y="2096430"/>
                </a:cubicBezTo>
                <a:close/>
                <a:moveTo>
                  <a:pt x="2671468" y="1777216"/>
                </a:moveTo>
                <a:cubicBezTo>
                  <a:pt x="2655959" y="1777899"/>
                  <a:pt x="2639626" y="1780245"/>
                  <a:pt x="2622495" y="1784458"/>
                </a:cubicBezTo>
                <a:cubicBezTo>
                  <a:pt x="2357321" y="1849873"/>
                  <a:pt x="2452982" y="2249799"/>
                  <a:pt x="2723609" y="2185375"/>
                </a:cubicBezTo>
                <a:cubicBezTo>
                  <a:pt x="2951299" y="2131017"/>
                  <a:pt x="2904105" y="1766974"/>
                  <a:pt x="2671468" y="1777216"/>
                </a:cubicBezTo>
                <a:close/>
                <a:moveTo>
                  <a:pt x="991743" y="1719736"/>
                </a:moveTo>
                <a:cubicBezTo>
                  <a:pt x="962780" y="1717962"/>
                  <a:pt x="930654" y="1722701"/>
                  <a:pt x="895663" y="1735672"/>
                </a:cubicBezTo>
                <a:cubicBezTo>
                  <a:pt x="649931" y="1827024"/>
                  <a:pt x="756945" y="2208317"/>
                  <a:pt x="1033394" y="2125902"/>
                </a:cubicBezTo>
                <a:cubicBezTo>
                  <a:pt x="1242341" y="2063780"/>
                  <a:pt x="1194491" y="1732158"/>
                  <a:pt x="991743" y="1719736"/>
                </a:cubicBezTo>
                <a:close/>
                <a:moveTo>
                  <a:pt x="3897203" y="1556394"/>
                </a:moveTo>
                <a:cubicBezTo>
                  <a:pt x="3868393" y="1558380"/>
                  <a:pt x="3837473" y="1566906"/>
                  <a:pt x="3805020" y="1583509"/>
                </a:cubicBezTo>
                <a:cubicBezTo>
                  <a:pt x="3682174" y="1645955"/>
                  <a:pt x="3660788" y="1762916"/>
                  <a:pt x="3712512" y="1862531"/>
                </a:cubicBezTo>
                <a:cubicBezTo>
                  <a:pt x="3751802" y="1938358"/>
                  <a:pt x="3874152" y="2005263"/>
                  <a:pt x="3992025" y="1948270"/>
                </a:cubicBezTo>
                <a:cubicBezTo>
                  <a:pt x="4196996" y="1848965"/>
                  <a:pt x="4098861" y="1542483"/>
                  <a:pt x="3897203" y="1556394"/>
                </a:cubicBezTo>
                <a:close/>
                <a:moveTo>
                  <a:pt x="6568279" y="1293192"/>
                </a:moveTo>
                <a:cubicBezTo>
                  <a:pt x="6365529" y="1305614"/>
                  <a:pt x="6317681" y="1637236"/>
                  <a:pt x="6526628" y="1699358"/>
                </a:cubicBezTo>
                <a:cubicBezTo>
                  <a:pt x="6803077" y="1781773"/>
                  <a:pt x="6910089" y="1400480"/>
                  <a:pt x="6664358" y="1309128"/>
                </a:cubicBezTo>
                <a:cubicBezTo>
                  <a:pt x="6629368" y="1296157"/>
                  <a:pt x="6597242" y="1291418"/>
                  <a:pt x="6568279" y="1293192"/>
                </a:cubicBezTo>
                <a:close/>
                <a:moveTo>
                  <a:pt x="889466" y="1152358"/>
                </a:moveTo>
                <a:cubicBezTo>
                  <a:pt x="1027792" y="1152724"/>
                  <a:pt x="1151839" y="1296001"/>
                  <a:pt x="1212126" y="1355825"/>
                </a:cubicBezTo>
                <a:cubicBezTo>
                  <a:pt x="1535813" y="1678853"/>
                  <a:pt x="1964584" y="2130201"/>
                  <a:pt x="2284800" y="2433906"/>
                </a:cubicBezTo>
                <a:lnTo>
                  <a:pt x="2741331" y="2886245"/>
                </a:lnTo>
                <a:cubicBezTo>
                  <a:pt x="2868227" y="3012583"/>
                  <a:pt x="2842450" y="3206797"/>
                  <a:pt x="2628808" y="3228596"/>
                </a:cubicBezTo>
                <a:cubicBezTo>
                  <a:pt x="2452839" y="3246926"/>
                  <a:pt x="2200532" y="3232063"/>
                  <a:pt x="2015641" y="3232560"/>
                </a:cubicBezTo>
                <a:cubicBezTo>
                  <a:pt x="1607688" y="3233550"/>
                  <a:pt x="1199734" y="3233550"/>
                  <a:pt x="791782" y="3234045"/>
                </a:cubicBezTo>
                <a:cubicBezTo>
                  <a:pt x="297579" y="3234540"/>
                  <a:pt x="-109877" y="3326197"/>
                  <a:pt x="27429" y="2814407"/>
                </a:cubicBezTo>
                <a:cubicBezTo>
                  <a:pt x="158289" y="2327882"/>
                  <a:pt x="313441" y="1928556"/>
                  <a:pt x="550382" y="1500494"/>
                </a:cubicBezTo>
                <a:cubicBezTo>
                  <a:pt x="623742" y="1366725"/>
                  <a:pt x="694627" y="1204715"/>
                  <a:pt x="829455" y="1161611"/>
                </a:cubicBezTo>
                <a:cubicBezTo>
                  <a:pt x="849654" y="1155171"/>
                  <a:pt x="869706" y="1152306"/>
                  <a:pt x="889466" y="1152358"/>
                </a:cubicBezTo>
                <a:close/>
                <a:moveTo>
                  <a:pt x="4558938" y="961281"/>
                </a:moveTo>
                <a:cubicBezTo>
                  <a:pt x="4521771" y="962160"/>
                  <a:pt x="4481281" y="971476"/>
                  <a:pt x="4438029" y="991288"/>
                </a:cubicBezTo>
                <a:cubicBezTo>
                  <a:pt x="4097460" y="1146807"/>
                  <a:pt x="4341996" y="1618809"/>
                  <a:pt x="4657814" y="1478150"/>
                </a:cubicBezTo>
                <a:cubicBezTo>
                  <a:pt x="4916397" y="1362440"/>
                  <a:pt x="4819104" y="955125"/>
                  <a:pt x="4558938" y="961281"/>
                </a:cubicBezTo>
                <a:close/>
                <a:moveTo>
                  <a:pt x="2708732" y="907382"/>
                </a:moveTo>
                <a:cubicBezTo>
                  <a:pt x="2689577" y="907927"/>
                  <a:pt x="2669534" y="910521"/>
                  <a:pt x="2648661" y="915411"/>
                </a:cubicBezTo>
                <a:cubicBezTo>
                  <a:pt x="2276536" y="1002571"/>
                  <a:pt x="2427664" y="1531474"/>
                  <a:pt x="2777492" y="1435896"/>
                </a:cubicBezTo>
                <a:cubicBezTo>
                  <a:pt x="3083621" y="1352325"/>
                  <a:pt x="2996055" y="899221"/>
                  <a:pt x="2708732" y="907382"/>
                </a:cubicBezTo>
                <a:close/>
                <a:moveTo>
                  <a:pt x="1885185" y="866007"/>
                </a:moveTo>
                <a:cubicBezTo>
                  <a:pt x="1857913" y="866299"/>
                  <a:pt x="1828775" y="872777"/>
                  <a:pt x="1798429" y="886910"/>
                </a:cubicBezTo>
                <a:cubicBezTo>
                  <a:pt x="1514543" y="1018320"/>
                  <a:pt x="1729068" y="1369905"/>
                  <a:pt x="1958454" y="1264776"/>
                </a:cubicBezTo>
                <a:cubicBezTo>
                  <a:pt x="2175642" y="1164980"/>
                  <a:pt x="2076097" y="863959"/>
                  <a:pt x="1885185" y="866007"/>
                </a:cubicBezTo>
                <a:close/>
                <a:moveTo>
                  <a:pt x="6670555" y="725814"/>
                </a:moveTo>
                <a:cubicBezTo>
                  <a:pt x="6690315" y="725762"/>
                  <a:pt x="6710367" y="728627"/>
                  <a:pt x="6730567" y="735067"/>
                </a:cubicBezTo>
                <a:cubicBezTo>
                  <a:pt x="6865395" y="778171"/>
                  <a:pt x="6936279" y="940181"/>
                  <a:pt x="7009640" y="1073950"/>
                </a:cubicBezTo>
                <a:cubicBezTo>
                  <a:pt x="7246580" y="1502012"/>
                  <a:pt x="7401732" y="1901338"/>
                  <a:pt x="7532593" y="2387863"/>
                </a:cubicBezTo>
                <a:cubicBezTo>
                  <a:pt x="7669899" y="2899653"/>
                  <a:pt x="7262442" y="2807996"/>
                  <a:pt x="6768239" y="2807501"/>
                </a:cubicBezTo>
                <a:cubicBezTo>
                  <a:pt x="6360287" y="2807006"/>
                  <a:pt x="5952334" y="2807006"/>
                  <a:pt x="5544381" y="2806016"/>
                </a:cubicBezTo>
                <a:cubicBezTo>
                  <a:pt x="5359489" y="2805519"/>
                  <a:pt x="5107181" y="2820382"/>
                  <a:pt x="4931213" y="2802052"/>
                </a:cubicBezTo>
                <a:cubicBezTo>
                  <a:pt x="4717571" y="2780253"/>
                  <a:pt x="4691794" y="2586039"/>
                  <a:pt x="4818690" y="2459701"/>
                </a:cubicBezTo>
                <a:lnTo>
                  <a:pt x="5275221" y="2007362"/>
                </a:lnTo>
                <a:cubicBezTo>
                  <a:pt x="5595437" y="1703657"/>
                  <a:pt x="6024209" y="1252309"/>
                  <a:pt x="6347895" y="929281"/>
                </a:cubicBezTo>
                <a:cubicBezTo>
                  <a:pt x="6408183" y="869457"/>
                  <a:pt x="6532230" y="726180"/>
                  <a:pt x="6670555" y="725814"/>
                </a:cubicBezTo>
                <a:close/>
                <a:moveTo>
                  <a:pt x="3921769" y="344176"/>
                </a:moveTo>
                <a:cubicBezTo>
                  <a:pt x="3883407" y="343765"/>
                  <a:pt x="3841309" y="351948"/>
                  <a:pt x="3796007" y="370902"/>
                </a:cubicBezTo>
                <a:cubicBezTo>
                  <a:pt x="3481752" y="502708"/>
                  <a:pt x="3663454" y="987817"/>
                  <a:pt x="3995583" y="870380"/>
                </a:cubicBezTo>
                <a:cubicBezTo>
                  <a:pt x="4275769" y="771091"/>
                  <a:pt x="4190301" y="347055"/>
                  <a:pt x="3921769" y="344176"/>
                </a:cubicBezTo>
                <a:close/>
                <a:moveTo>
                  <a:pt x="3647540" y="507"/>
                </a:moveTo>
                <a:cubicBezTo>
                  <a:pt x="3845545" y="-11683"/>
                  <a:pt x="4408324" y="199648"/>
                  <a:pt x="4549084" y="256792"/>
                </a:cubicBezTo>
                <a:cubicBezTo>
                  <a:pt x="4838470" y="374240"/>
                  <a:pt x="5113487" y="505068"/>
                  <a:pt x="5365214" y="665135"/>
                </a:cubicBezTo>
                <a:cubicBezTo>
                  <a:pt x="5511394" y="757805"/>
                  <a:pt x="5588695" y="884174"/>
                  <a:pt x="5449453" y="1064557"/>
                </a:cubicBezTo>
                <a:lnTo>
                  <a:pt x="3922245" y="2597330"/>
                </a:lnTo>
                <a:cubicBezTo>
                  <a:pt x="3851880" y="2667204"/>
                  <a:pt x="3708673" y="2880791"/>
                  <a:pt x="3534249" y="2793572"/>
                </a:cubicBezTo>
                <a:cubicBezTo>
                  <a:pt x="3390051" y="2721221"/>
                  <a:pt x="3436630" y="2444697"/>
                  <a:pt x="3436134" y="2282648"/>
                </a:cubicBezTo>
                <a:lnTo>
                  <a:pt x="3433657" y="446592"/>
                </a:lnTo>
                <a:cubicBezTo>
                  <a:pt x="3433161" y="233500"/>
                  <a:pt x="3428206" y="61044"/>
                  <a:pt x="3613037" y="6038"/>
                </a:cubicBezTo>
                <a:cubicBezTo>
                  <a:pt x="3622762" y="3126"/>
                  <a:pt x="3634341" y="1320"/>
                  <a:pt x="3647540" y="507"/>
                </a:cubicBezTo>
                <a:close/>
                <a:moveTo>
                  <a:pt x="2999687" y="103"/>
                </a:moveTo>
                <a:cubicBezTo>
                  <a:pt x="3317149" y="1991"/>
                  <a:pt x="3231774" y="544127"/>
                  <a:pt x="3232705" y="902127"/>
                </a:cubicBezTo>
                <a:cubicBezTo>
                  <a:pt x="3232705" y="1079440"/>
                  <a:pt x="3257502" y="2609383"/>
                  <a:pt x="3213364" y="2708936"/>
                </a:cubicBezTo>
                <a:cubicBezTo>
                  <a:pt x="3182119" y="2778275"/>
                  <a:pt x="3107233" y="2832757"/>
                  <a:pt x="2998128" y="2809479"/>
                </a:cubicBezTo>
                <a:cubicBezTo>
                  <a:pt x="2923737" y="2793630"/>
                  <a:pt x="2867697" y="2723298"/>
                  <a:pt x="2824054" y="2681199"/>
                </a:cubicBezTo>
                <a:lnTo>
                  <a:pt x="1586198" y="1453382"/>
                </a:lnTo>
                <a:cubicBezTo>
                  <a:pt x="1482052" y="1347886"/>
                  <a:pt x="1379889" y="1256258"/>
                  <a:pt x="1279214" y="1148285"/>
                </a:cubicBezTo>
                <a:cubicBezTo>
                  <a:pt x="1192424" y="1055171"/>
                  <a:pt x="1066953" y="888754"/>
                  <a:pt x="1206311" y="740167"/>
                </a:cubicBezTo>
                <a:cubicBezTo>
                  <a:pt x="1302028" y="637644"/>
                  <a:pt x="1820775" y="379599"/>
                  <a:pt x="1997824" y="307287"/>
                </a:cubicBezTo>
                <a:cubicBezTo>
                  <a:pt x="2285964" y="189408"/>
                  <a:pt x="2593940" y="73016"/>
                  <a:pt x="2930679" y="7143"/>
                </a:cubicBezTo>
                <a:cubicBezTo>
                  <a:pt x="2955569" y="2252"/>
                  <a:pt x="2978524" y="-25"/>
                  <a:pt x="2999687" y="103"/>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68911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99003836-B0A2-48AC-ABD3-0F71EED0AD99}"/>
              </a:ext>
            </a:extLst>
          </p:cNvPr>
          <p:cNvSpPr>
            <a:spLocks noGrp="1"/>
          </p:cNvSpPr>
          <p:nvPr>
            <p:ph type="pic" sz="quarter" idx="14"/>
          </p:nvPr>
        </p:nvSpPr>
        <p:spPr>
          <a:xfrm>
            <a:off x="1" y="0"/>
            <a:ext cx="1519590" cy="7772400"/>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sp>
        <p:nvSpPr>
          <p:cNvPr id="7" name="Picture Placeholder 2">
            <a:extLst>
              <a:ext uri="{FF2B5EF4-FFF2-40B4-BE49-F238E27FC236}">
                <a16:creationId xmlns:a16="http://schemas.microsoft.com/office/drawing/2014/main" id="{3F4A75B6-D57A-430E-9E26-B3B472DDB4B0}"/>
              </a:ext>
            </a:extLst>
          </p:cNvPr>
          <p:cNvSpPr>
            <a:spLocks noGrp="1"/>
          </p:cNvSpPr>
          <p:nvPr>
            <p:ph type="pic" sz="quarter" idx="15"/>
          </p:nvPr>
        </p:nvSpPr>
        <p:spPr>
          <a:xfrm>
            <a:off x="1561019" y="0"/>
            <a:ext cx="1519590" cy="7772400"/>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sp>
        <p:nvSpPr>
          <p:cNvPr id="8" name="Picture Placeholder 2">
            <a:extLst>
              <a:ext uri="{FF2B5EF4-FFF2-40B4-BE49-F238E27FC236}">
                <a16:creationId xmlns:a16="http://schemas.microsoft.com/office/drawing/2014/main" id="{A35A4C1A-5DB7-4DAC-92FC-1F5338BA4BBC}"/>
              </a:ext>
            </a:extLst>
          </p:cNvPr>
          <p:cNvSpPr>
            <a:spLocks noGrp="1"/>
          </p:cNvSpPr>
          <p:nvPr>
            <p:ph type="pic" sz="quarter" idx="16"/>
          </p:nvPr>
        </p:nvSpPr>
        <p:spPr>
          <a:xfrm>
            <a:off x="3122036" y="0"/>
            <a:ext cx="1519590" cy="7772400"/>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sp>
        <p:nvSpPr>
          <p:cNvPr id="9" name="Picture Placeholder 2">
            <a:extLst>
              <a:ext uri="{FF2B5EF4-FFF2-40B4-BE49-F238E27FC236}">
                <a16:creationId xmlns:a16="http://schemas.microsoft.com/office/drawing/2014/main" id="{4DCE22AC-C489-443A-9C54-5BBC75CF12B6}"/>
              </a:ext>
            </a:extLst>
          </p:cNvPr>
          <p:cNvSpPr>
            <a:spLocks noGrp="1"/>
          </p:cNvSpPr>
          <p:nvPr>
            <p:ph type="pic" sz="quarter" idx="17"/>
          </p:nvPr>
        </p:nvSpPr>
        <p:spPr>
          <a:xfrm>
            <a:off x="4683055" y="0"/>
            <a:ext cx="1519590" cy="7772400"/>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41153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4D946DC9-C8B4-451C-9E36-DA42EA6180D5}"/>
              </a:ext>
            </a:extLst>
          </p:cNvPr>
          <p:cNvSpPr>
            <a:spLocks noGrp="1"/>
          </p:cNvSpPr>
          <p:nvPr>
            <p:ph type="pic" sz="quarter" idx="10"/>
          </p:nvPr>
        </p:nvSpPr>
        <p:spPr>
          <a:xfrm>
            <a:off x="0" y="0"/>
            <a:ext cx="10058400" cy="7772400"/>
          </a:xfrm>
          <a:prstGeom prst="rect">
            <a:avLst/>
          </a:prstGeom>
        </p:spPr>
        <p:txBody>
          <a:bodyPr/>
          <a:lstStyle>
            <a:lvl1pPr marL="0" indent="0" algn="ctr">
              <a:buNone/>
              <a:defRPr sz="1900">
                <a:solidFill>
                  <a:schemeClr val="tx1">
                    <a:lumMod val="50000"/>
                    <a:lumOff val="50000"/>
                  </a:schemeClr>
                </a:solidFill>
              </a:defRPr>
            </a:lvl1pPr>
          </a:lstStyle>
          <a:p>
            <a:endParaRPr lang="id-ID"/>
          </a:p>
        </p:txBody>
      </p:sp>
      <p:sp>
        <p:nvSpPr>
          <p:cNvPr id="4" name="Picture Placeholder 2">
            <a:extLst>
              <a:ext uri="{FF2B5EF4-FFF2-40B4-BE49-F238E27FC236}">
                <a16:creationId xmlns:a16="http://schemas.microsoft.com/office/drawing/2014/main" id="{38DD1C72-CA80-4997-9499-F489CEA50744}"/>
              </a:ext>
            </a:extLst>
          </p:cNvPr>
          <p:cNvSpPr>
            <a:spLocks noGrp="1"/>
          </p:cNvSpPr>
          <p:nvPr>
            <p:ph type="pic" sz="quarter" idx="14"/>
          </p:nvPr>
        </p:nvSpPr>
        <p:spPr>
          <a:xfrm>
            <a:off x="746409" y="951011"/>
            <a:ext cx="2141396" cy="5870380"/>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sp>
        <p:nvSpPr>
          <p:cNvPr id="5" name="Picture Placeholder 2">
            <a:extLst>
              <a:ext uri="{FF2B5EF4-FFF2-40B4-BE49-F238E27FC236}">
                <a16:creationId xmlns:a16="http://schemas.microsoft.com/office/drawing/2014/main" id="{0EEC268D-9F02-463C-AD31-32E940C04243}"/>
              </a:ext>
            </a:extLst>
          </p:cNvPr>
          <p:cNvSpPr>
            <a:spLocks noGrp="1"/>
          </p:cNvSpPr>
          <p:nvPr>
            <p:ph type="pic" sz="quarter" idx="15"/>
          </p:nvPr>
        </p:nvSpPr>
        <p:spPr>
          <a:xfrm>
            <a:off x="5029200" y="951011"/>
            <a:ext cx="2141396" cy="5870380"/>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6926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73B9BF2-C851-4106-B9ED-CEB7BA28D40B}"/>
              </a:ext>
            </a:extLst>
          </p:cNvPr>
          <p:cNvSpPr>
            <a:spLocks noGrp="1"/>
          </p:cNvSpPr>
          <p:nvPr>
            <p:ph type="pic" sz="quarter" idx="11"/>
          </p:nvPr>
        </p:nvSpPr>
        <p:spPr>
          <a:xfrm>
            <a:off x="856063" y="3795064"/>
            <a:ext cx="727471" cy="997808"/>
          </a:xfrm>
          <a:custGeom>
            <a:avLst/>
            <a:gdLst>
              <a:gd name="connsiteX0" fmla="*/ 704335 w 1408670"/>
              <a:gd name="connsiteY0" fmla="*/ 0 h 1408670"/>
              <a:gd name="connsiteX1" fmla="*/ 1408670 w 1408670"/>
              <a:gd name="connsiteY1" fmla="*/ 704335 h 1408670"/>
              <a:gd name="connsiteX2" fmla="*/ 704335 w 1408670"/>
              <a:gd name="connsiteY2" fmla="*/ 1408670 h 1408670"/>
              <a:gd name="connsiteX3" fmla="*/ 0 w 1408670"/>
              <a:gd name="connsiteY3" fmla="*/ 704335 h 1408670"/>
              <a:gd name="connsiteX4" fmla="*/ 704335 w 1408670"/>
              <a:gd name="connsiteY4" fmla="*/ 0 h 140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670" h="1408670">
                <a:moveTo>
                  <a:pt x="704335" y="0"/>
                </a:moveTo>
                <a:cubicBezTo>
                  <a:pt x="1093328" y="0"/>
                  <a:pt x="1408670" y="315342"/>
                  <a:pt x="1408670" y="704335"/>
                </a:cubicBezTo>
                <a:cubicBezTo>
                  <a:pt x="1408670" y="1093328"/>
                  <a:pt x="1093328" y="1408670"/>
                  <a:pt x="704335" y="1408670"/>
                </a:cubicBezTo>
                <a:cubicBezTo>
                  <a:pt x="315342" y="1408670"/>
                  <a:pt x="0" y="1093328"/>
                  <a:pt x="0" y="704335"/>
                </a:cubicBezTo>
                <a:cubicBezTo>
                  <a:pt x="0" y="315342"/>
                  <a:pt x="315342" y="0"/>
                  <a:pt x="704335" y="0"/>
                </a:cubicBezTo>
                <a:close/>
              </a:path>
            </a:pathLst>
          </a:custGeom>
        </p:spPr>
        <p:txBody>
          <a:bodyPr wrap="square">
            <a:noAutofit/>
          </a:bodyPr>
          <a:lstStyle>
            <a:lvl1pPr marL="0" indent="0" algn="ctr">
              <a:buNone/>
              <a:defRPr sz="1100">
                <a:solidFill>
                  <a:schemeClr val="tx1">
                    <a:lumMod val="50000"/>
                    <a:lumOff val="50000"/>
                  </a:schemeClr>
                </a:solidFill>
              </a:defRPr>
            </a:lvl1pPr>
          </a:lstStyle>
          <a:p>
            <a:endParaRPr lang="id-ID"/>
          </a:p>
        </p:txBody>
      </p:sp>
      <p:sp>
        <p:nvSpPr>
          <p:cNvPr id="12" name="Picture Placeholder 11">
            <a:extLst>
              <a:ext uri="{FF2B5EF4-FFF2-40B4-BE49-F238E27FC236}">
                <a16:creationId xmlns:a16="http://schemas.microsoft.com/office/drawing/2014/main" id="{9A9BA3EC-6F05-4501-BD6B-E973BC1B61A2}"/>
              </a:ext>
            </a:extLst>
          </p:cNvPr>
          <p:cNvSpPr>
            <a:spLocks noGrp="1"/>
          </p:cNvSpPr>
          <p:nvPr>
            <p:ph type="pic" sz="quarter" idx="12"/>
          </p:nvPr>
        </p:nvSpPr>
        <p:spPr>
          <a:xfrm>
            <a:off x="5320444" y="2060570"/>
            <a:ext cx="727471" cy="997808"/>
          </a:xfrm>
          <a:custGeom>
            <a:avLst/>
            <a:gdLst>
              <a:gd name="connsiteX0" fmla="*/ 704335 w 1408670"/>
              <a:gd name="connsiteY0" fmla="*/ 0 h 1408670"/>
              <a:gd name="connsiteX1" fmla="*/ 1408670 w 1408670"/>
              <a:gd name="connsiteY1" fmla="*/ 704335 h 1408670"/>
              <a:gd name="connsiteX2" fmla="*/ 704335 w 1408670"/>
              <a:gd name="connsiteY2" fmla="*/ 1408670 h 1408670"/>
              <a:gd name="connsiteX3" fmla="*/ 0 w 1408670"/>
              <a:gd name="connsiteY3" fmla="*/ 704335 h 1408670"/>
              <a:gd name="connsiteX4" fmla="*/ 704335 w 1408670"/>
              <a:gd name="connsiteY4" fmla="*/ 0 h 140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670" h="1408670">
                <a:moveTo>
                  <a:pt x="704335" y="0"/>
                </a:moveTo>
                <a:cubicBezTo>
                  <a:pt x="1093328" y="0"/>
                  <a:pt x="1408670" y="315342"/>
                  <a:pt x="1408670" y="704335"/>
                </a:cubicBezTo>
                <a:cubicBezTo>
                  <a:pt x="1408670" y="1093328"/>
                  <a:pt x="1093328" y="1408670"/>
                  <a:pt x="704335" y="1408670"/>
                </a:cubicBezTo>
                <a:cubicBezTo>
                  <a:pt x="315342" y="1408670"/>
                  <a:pt x="0" y="1093328"/>
                  <a:pt x="0" y="704335"/>
                </a:cubicBezTo>
                <a:cubicBezTo>
                  <a:pt x="0" y="315342"/>
                  <a:pt x="315342" y="0"/>
                  <a:pt x="704335" y="0"/>
                </a:cubicBezTo>
                <a:close/>
              </a:path>
            </a:pathLst>
          </a:custGeom>
        </p:spPr>
        <p:txBody>
          <a:bodyPr wrap="square">
            <a:noAutofit/>
          </a:bodyPr>
          <a:lstStyle>
            <a:lvl1pPr marL="0" indent="0" algn="ctr">
              <a:buNone/>
              <a:defRPr sz="1100">
                <a:solidFill>
                  <a:schemeClr val="tx1">
                    <a:lumMod val="50000"/>
                    <a:lumOff val="50000"/>
                  </a:schemeClr>
                </a:solidFill>
              </a:defRPr>
            </a:lvl1pPr>
          </a:lstStyle>
          <a:p>
            <a:endParaRPr lang="id-ID"/>
          </a:p>
        </p:txBody>
      </p:sp>
      <p:sp>
        <p:nvSpPr>
          <p:cNvPr id="13" name="Picture Placeholder 12">
            <a:extLst>
              <a:ext uri="{FF2B5EF4-FFF2-40B4-BE49-F238E27FC236}">
                <a16:creationId xmlns:a16="http://schemas.microsoft.com/office/drawing/2014/main" id="{ADF1A9CF-F39D-4930-8C56-870137EB874B}"/>
              </a:ext>
            </a:extLst>
          </p:cNvPr>
          <p:cNvSpPr>
            <a:spLocks noGrp="1"/>
          </p:cNvSpPr>
          <p:nvPr>
            <p:ph type="pic" sz="quarter" idx="13"/>
          </p:nvPr>
        </p:nvSpPr>
        <p:spPr>
          <a:xfrm>
            <a:off x="856063" y="5529557"/>
            <a:ext cx="727471" cy="997808"/>
          </a:xfrm>
          <a:custGeom>
            <a:avLst/>
            <a:gdLst>
              <a:gd name="connsiteX0" fmla="*/ 704335 w 1408670"/>
              <a:gd name="connsiteY0" fmla="*/ 0 h 1408670"/>
              <a:gd name="connsiteX1" fmla="*/ 1408670 w 1408670"/>
              <a:gd name="connsiteY1" fmla="*/ 704335 h 1408670"/>
              <a:gd name="connsiteX2" fmla="*/ 704335 w 1408670"/>
              <a:gd name="connsiteY2" fmla="*/ 1408670 h 1408670"/>
              <a:gd name="connsiteX3" fmla="*/ 0 w 1408670"/>
              <a:gd name="connsiteY3" fmla="*/ 704335 h 1408670"/>
              <a:gd name="connsiteX4" fmla="*/ 704335 w 1408670"/>
              <a:gd name="connsiteY4" fmla="*/ 0 h 140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670" h="1408670">
                <a:moveTo>
                  <a:pt x="704335" y="0"/>
                </a:moveTo>
                <a:cubicBezTo>
                  <a:pt x="1093328" y="0"/>
                  <a:pt x="1408670" y="315342"/>
                  <a:pt x="1408670" y="704335"/>
                </a:cubicBezTo>
                <a:cubicBezTo>
                  <a:pt x="1408670" y="1093328"/>
                  <a:pt x="1093328" y="1408670"/>
                  <a:pt x="704335" y="1408670"/>
                </a:cubicBezTo>
                <a:cubicBezTo>
                  <a:pt x="315342" y="1408670"/>
                  <a:pt x="0" y="1093328"/>
                  <a:pt x="0" y="704335"/>
                </a:cubicBezTo>
                <a:cubicBezTo>
                  <a:pt x="0" y="315342"/>
                  <a:pt x="315342" y="0"/>
                  <a:pt x="704335" y="0"/>
                </a:cubicBezTo>
                <a:close/>
              </a:path>
            </a:pathLst>
          </a:custGeom>
        </p:spPr>
        <p:txBody>
          <a:bodyPr wrap="square">
            <a:noAutofit/>
          </a:bodyPr>
          <a:lstStyle>
            <a:lvl1pPr marL="0" indent="0" algn="ctr">
              <a:buNone/>
              <a:defRPr sz="1100">
                <a:solidFill>
                  <a:schemeClr val="tx1">
                    <a:lumMod val="50000"/>
                    <a:lumOff val="50000"/>
                  </a:schemeClr>
                </a:solidFill>
              </a:defRPr>
            </a:lvl1pPr>
          </a:lstStyle>
          <a:p>
            <a:endParaRPr lang="id-ID"/>
          </a:p>
        </p:txBody>
      </p:sp>
      <p:sp>
        <p:nvSpPr>
          <p:cNvPr id="14" name="Picture Placeholder 13">
            <a:extLst>
              <a:ext uri="{FF2B5EF4-FFF2-40B4-BE49-F238E27FC236}">
                <a16:creationId xmlns:a16="http://schemas.microsoft.com/office/drawing/2014/main" id="{1ACEBB10-19BD-4976-AC17-5A3994DF9905}"/>
              </a:ext>
            </a:extLst>
          </p:cNvPr>
          <p:cNvSpPr>
            <a:spLocks noGrp="1"/>
          </p:cNvSpPr>
          <p:nvPr>
            <p:ph type="pic" sz="quarter" idx="14"/>
          </p:nvPr>
        </p:nvSpPr>
        <p:spPr>
          <a:xfrm>
            <a:off x="5320444" y="3795064"/>
            <a:ext cx="727471" cy="997808"/>
          </a:xfrm>
          <a:custGeom>
            <a:avLst/>
            <a:gdLst>
              <a:gd name="connsiteX0" fmla="*/ 704335 w 1408670"/>
              <a:gd name="connsiteY0" fmla="*/ 0 h 1408670"/>
              <a:gd name="connsiteX1" fmla="*/ 1408670 w 1408670"/>
              <a:gd name="connsiteY1" fmla="*/ 704335 h 1408670"/>
              <a:gd name="connsiteX2" fmla="*/ 704335 w 1408670"/>
              <a:gd name="connsiteY2" fmla="*/ 1408670 h 1408670"/>
              <a:gd name="connsiteX3" fmla="*/ 0 w 1408670"/>
              <a:gd name="connsiteY3" fmla="*/ 704335 h 1408670"/>
              <a:gd name="connsiteX4" fmla="*/ 704335 w 1408670"/>
              <a:gd name="connsiteY4" fmla="*/ 0 h 140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670" h="1408670">
                <a:moveTo>
                  <a:pt x="704335" y="0"/>
                </a:moveTo>
                <a:cubicBezTo>
                  <a:pt x="1093328" y="0"/>
                  <a:pt x="1408670" y="315342"/>
                  <a:pt x="1408670" y="704335"/>
                </a:cubicBezTo>
                <a:cubicBezTo>
                  <a:pt x="1408670" y="1093328"/>
                  <a:pt x="1093328" y="1408670"/>
                  <a:pt x="704335" y="1408670"/>
                </a:cubicBezTo>
                <a:cubicBezTo>
                  <a:pt x="315342" y="1408670"/>
                  <a:pt x="0" y="1093328"/>
                  <a:pt x="0" y="704335"/>
                </a:cubicBezTo>
                <a:cubicBezTo>
                  <a:pt x="0" y="315342"/>
                  <a:pt x="315342" y="0"/>
                  <a:pt x="704335" y="0"/>
                </a:cubicBezTo>
                <a:close/>
              </a:path>
            </a:pathLst>
          </a:custGeom>
        </p:spPr>
        <p:txBody>
          <a:bodyPr wrap="square">
            <a:noAutofit/>
          </a:bodyPr>
          <a:lstStyle>
            <a:lvl1pPr marL="0" indent="0" algn="ctr">
              <a:buNone/>
              <a:defRPr sz="1100">
                <a:solidFill>
                  <a:schemeClr val="tx1">
                    <a:lumMod val="50000"/>
                    <a:lumOff val="50000"/>
                  </a:schemeClr>
                </a:solidFill>
              </a:defRPr>
            </a:lvl1pPr>
          </a:lstStyle>
          <a:p>
            <a:endParaRPr lang="id-ID"/>
          </a:p>
        </p:txBody>
      </p:sp>
      <p:sp>
        <p:nvSpPr>
          <p:cNvPr id="15" name="Picture Placeholder 14">
            <a:extLst>
              <a:ext uri="{FF2B5EF4-FFF2-40B4-BE49-F238E27FC236}">
                <a16:creationId xmlns:a16="http://schemas.microsoft.com/office/drawing/2014/main" id="{CC3F83A6-F42B-47B1-94B6-CBA9B68350E9}"/>
              </a:ext>
            </a:extLst>
          </p:cNvPr>
          <p:cNvSpPr>
            <a:spLocks noGrp="1"/>
          </p:cNvSpPr>
          <p:nvPr>
            <p:ph type="pic" sz="quarter" idx="15"/>
          </p:nvPr>
        </p:nvSpPr>
        <p:spPr>
          <a:xfrm>
            <a:off x="5320444" y="5529557"/>
            <a:ext cx="727471" cy="997808"/>
          </a:xfrm>
          <a:custGeom>
            <a:avLst/>
            <a:gdLst>
              <a:gd name="connsiteX0" fmla="*/ 704335 w 1408670"/>
              <a:gd name="connsiteY0" fmla="*/ 0 h 1408670"/>
              <a:gd name="connsiteX1" fmla="*/ 1408670 w 1408670"/>
              <a:gd name="connsiteY1" fmla="*/ 704335 h 1408670"/>
              <a:gd name="connsiteX2" fmla="*/ 704335 w 1408670"/>
              <a:gd name="connsiteY2" fmla="*/ 1408670 h 1408670"/>
              <a:gd name="connsiteX3" fmla="*/ 0 w 1408670"/>
              <a:gd name="connsiteY3" fmla="*/ 704335 h 1408670"/>
              <a:gd name="connsiteX4" fmla="*/ 704335 w 1408670"/>
              <a:gd name="connsiteY4" fmla="*/ 0 h 140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670" h="1408670">
                <a:moveTo>
                  <a:pt x="704335" y="0"/>
                </a:moveTo>
                <a:cubicBezTo>
                  <a:pt x="1093328" y="0"/>
                  <a:pt x="1408670" y="315342"/>
                  <a:pt x="1408670" y="704335"/>
                </a:cubicBezTo>
                <a:cubicBezTo>
                  <a:pt x="1408670" y="1093328"/>
                  <a:pt x="1093328" y="1408670"/>
                  <a:pt x="704335" y="1408670"/>
                </a:cubicBezTo>
                <a:cubicBezTo>
                  <a:pt x="315342" y="1408670"/>
                  <a:pt x="0" y="1093328"/>
                  <a:pt x="0" y="704335"/>
                </a:cubicBezTo>
                <a:cubicBezTo>
                  <a:pt x="0" y="315342"/>
                  <a:pt x="315342" y="0"/>
                  <a:pt x="704335" y="0"/>
                </a:cubicBezTo>
                <a:close/>
              </a:path>
            </a:pathLst>
          </a:custGeom>
        </p:spPr>
        <p:txBody>
          <a:bodyPr wrap="square">
            <a:noAutofit/>
          </a:bodyPr>
          <a:lstStyle>
            <a:lvl1pPr marL="0" indent="0" algn="ctr">
              <a:buNone/>
              <a:defRPr sz="1100">
                <a:solidFill>
                  <a:schemeClr val="tx1">
                    <a:lumMod val="50000"/>
                    <a:lumOff val="50000"/>
                  </a:schemeClr>
                </a:solidFill>
              </a:defRPr>
            </a:lvl1pPr>
          </a:lstStyle>
          <a:p>
            <a:endParaRPr lang="id-ID"/>
          </a:p>
        </p:txBody>
      </p:sp>
      <p:sp>
        <p:nvSpPr>
          <p:cNvPr id="10" name="Picture Placeholder 9">
            <a:extLst>
              <a:ext uri="{FF2B5EF4-FFF2-40B4-BE49-F238E27FC236}">
                <a16:creationId xmlns:a16="http://schemas.microsoft.com/office/drawing/2014/main" id="{C237B56B-EE5D-4923-9E7E-C439684F42C8}"/>
              </a:ext>
            </a:extLst>
          </p:cNvPr>
          <p:cNvSpPr>
            <a:spLocks noGrp="1"/>
          </p:cNvSpPr>
          <p:nvPr>
            <p:ph type="pic" sz="quarter" idx="10"/>
          </p:nvPr>
        </p:nvSpPr>
        <p:spPr>
          <a:xfrm>
            <a:off x="856063" y="2060570"/>
            <a:ext cx="727471" cy="997808"/>
          </a:xfrm>
          <a:custGeom>
            <a:avLst/>
            <a:gdLst>
              <a:gd name="connsiteX0" fmla="*/ 704335 w 1408670"/>
              <a:gd name="connsiteY0" fmla="*/ 0 h 1408670"/>
              <a:gd name="connsiteX1" fmla="*/ 1408670 w 1408670"/>
              <a:gd name="connsiteY1" fmla="*/ 704335 h 1408670"/>
              <a:gd name="connsiteX2" fmla="*/ 704335 w 1408670"/>
              <a:gd name="connsiteY2" fmla="*/ 1408670 h 1408670"/>
              <a:gd name="connsiteX3" fmla="*/ 0 w 1408670"/>
              <a:gd name="connsiteY3" fmla="*/ 704335 h 1408670"/>
              <a:gd name="connsiteX4" fmla="*/ 704335 w 1408670"/>
              <a:gd name="connsiteY4" fmla="*/ 0 h 1408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670" h="1408670">
                <a:moveTo>
                  <a:pt x="704335" y="0"/>
                </a:moveTo>
                <a:cubicBezTo>
                  <a:pt x="1093328" y="0"/>
                  <a:pt x="1408670" y="315342"/>
                  <a:pt x="1408670" y="704335"/>
                </a:cubicBezTo>
                <a:cubicBezTo>
                  <a:pt x="1408670" y="1093328"/>
                  <a:pt x="1093328" y="1408670"/>
                  <a:pt x="704335" y="1408670"/>
                </a:cubicBezTo>
                <a:cubicBezTo>
                  <a:pt x="315342" y="1408670"/>
                  <a:pt x="0" y="1093328"/>
                  <a:pt x="0" y="704335"/>
                </a:cubicBezTo>
                <a:cubicBezTo>
                  <a:pt x="0" y="315342"/>
                  <a:pt x="315342" y="0"/>
                  <a:pt x="704335" y="0"/>
                </a:cubicBezTo>
                <a:close/>
              </a:path>
            </a:pathLst>
          </a:custGeom>
        </p:spPr>
        <p:txBody>
          <a:bodyPr wrap="square">
            <a:noAutofit/>
          </a:bodyPr>
          <a:lstStyle>
            <a:lvl1pPr marL="0" indent="0" algn="ctr">
              <a:buNone/>
              <a:defRPr sz="11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117585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50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nodePh="1">
                                  <p:stCondLst>
                                    <p:cond delay="500"/>
                                  </p:stCondLst>
                                  <p:endCondLst>
                                    <p:cond evt="begin" delay="0">
                                      <p:tn val="10"/>
                                    </p:cond>
                                  </p:end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nodePh="1">
                                  <p:stCondLst>
                                    <p:cond delay="50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nodePh="1">
                                  <p:stCondLst>
                                    <p:cond delay="50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nodePh="1">
                                  <p:stCondLst>
                                    <p:cond delay="500"/>
                                  </p:stCondLst>
                                  <p:endCondLst>
                                    <p:cond evt="begin" delay="0">
                                      <p:tn val="25"/>
                                    </p:cond>
                                  </p:end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nodePh="1">
                                  <p:stCondLst>
                                    <p:cond delay="500"/>
                                  </p:stCondLst>
                                  <p:endCondLst>
                                    <p:cond evt="begin" delay="0">
                                      <p:tn val="30"/>
                                    </p:cond>
                                  </p:end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6A5E88D-614A-469E-B31E-3D9638204AD8}"/>
              </a:ext>
            </a:extLst>
          </p:cNvPr>
          <p:cNvSpPr>
            <a:spLocks noGrp="1"/>
          </p:cNvSpPr>
          <p:nvPr>
            <p:ph type="pic" sz="quarter" idx="14"/>
          </p:nvPr>
        </p:nvSpPr>
        <p:spPr>
          <a:xfrm>
            <a:off x="0" y="1"/>
            <a:ext cx="10058400" cy="3907094"/>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sp>
        <p:nvSpPr>
          <p:cNvPr id="9" name="Picture Placeholder 8">
            <a:extLst>
              <a:ext uri="{FF2B5EF4-FFF2-40B4-BE49-F238E27FC236}">
                <a16:creationId xmlns:a16="http://schemas.microsoft.com/office/drawing/2014/main" id="{6DFE6B5F-DB60-452A-A3C0-6D42A7697B9B}"/>
              </a:ext>
            </a:extLst>
          </p:cNvPr>
          <p:cNvSpPr>
            <a:spLocks noGrp="1"/>
          </p:cNvSpPr>
          <p:nvPr>
            <p:ph type="pic" sz="quarter" idx="15"/>
          </p:nvPr>
        </p:nvSpPr>
        <p:spPr>
          <a:xfrm>
            <a:off x="1234048" y="3027316"/>
            <a:ext cx="2281782" cy="3129723"/>
          </a:xfrm>
          <a:custGeom>
            <a:avLst/>
            <a:gdLst>
              <a:gd name="connsiteX0" fmla="*/ 2209216 w 4418432"/>
              <a:gd name="connsiteY0" fmla="*/ 0 h 4418432"/>
              <a:gd name="connsiteX1" fmla="*/ 4418432 w 4418432"/>
              <a:gd name="connsiteY1" fmla="*/ 2209216 h 4418432"/>
              <a:gd name="connsiteX2" fmla="*/ 2209216 w 4418432"/>
              <a:gd name="connsiteY2" fmla="*/ 4418432 h 4418432"/>
              <a:gd name="connsiteX3" fmla="*/ 0 w 4418432"/>
              <a:gd name="connsiteY3" fmla="*/ 2209216 h 4418432"/>
              <a:gd name="connsiteX4" fmla="*/ 2209216 w 4418432"/>
              <a:gd name="connsiteY4" fmla="*/ 0 h 4418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432" h="4418432">
                <a:moveTo>
                  <a:pt x="2209216" y="0"/>
                </a:moveTo>
                <a:cubicBezTo>
                  <a:pt x="3429332" y="0"/>
                  <a:pt x="4418432" y="989100"/>
                  <a:pt x="4418432" y="2209216"/>
                </a:cubicBezTo>
                <a:cubicBezTo>
                  <a:pt x="4418432" y="3429332"/>
                  <a:pt x="3429332" y="4418432"/>
                  <a:pt x="2209216" y="4418432"/>
                </a:cubicBezTo>
                <a:cubicBezTo>
                  <a:pt x="989100" y="4418432"/>
                  <a:pt x="0" y="3429332"/>
                  <a:pt x="0" y="2209216"/>
                </a:cubicBezTo>
                <a:cubicBezTo>
                  <a:pt x="0" y="989100"/>
                  <a:pt x="989100" y="0"/>
                  <a:pt x="2209216" y="0"/>
                </a:cubicBezTo>
                <a:close/>
              </a:path>
            </a:pathLst>
          </a:custGeom>
        </p:spPr>
        <p:txBody>
          <a:bodyPr wrap="square">
            <a:noAutofit/>
          </a:bodyPr>
          <a:lstStyle>
            <a:lvl1pPr marL="0" indent="0" algn="ctr">
              <a:buNone/>
              <a:defRPr sz="2100">
                <a:solidFill>
                  <a:schemeClr val="tx1">
                    <a:lumMod val="65000"/>
                    <a:lumOff val="35000"/>
                  </a:schemeClr>
                </a:solidFill>
              </a:defRPr>
            </a:lvl1pPr>
          </a:lstStyle>
          <a:p>
            <a:endParaRPr lang="id-ID"/>
          </a:p>
        </p:txBody>
      </p:sp>
      <p:sp>
        <p:nvSpPr>
          <p:cNvPr id="10" name="Picture Placeholder 9">
            <a:extLst>
              <a:ext uri="{FF2B5EF4-FFF2-40B4-BE49-F238E27FC236}">
                <a16:creationId xmlns:a16="http://schemas.microsoft.com/office/drawing/2014/main" id="{DDC02A0F-6255-4BB1-8EA6-AF1356174E2C}"/>
              </a:ext>
            </a:extLst>
          </p:cNvPr>
          <p:cNvSpPr>
            <a:spLocks noGrp="1"/>
          </p:cNvSpPr>
          <p:nvPr>
            <p:ph type="pic" sz="quarter" idx="16"/>
          </p:nvPr>
        </p:nvSpPr>
        <p:spPr>
          <a:xfrm>
            <a:off x="3888309" y="2537166"/>
            <a:ext cx="2281782" cy="3129723"/>
          </a:xfrm>
          <a:custGeom>
            <a:avLst/>
            <a:gdLst>
              <a:gd name="connsiteX0" fmla="*/ 2209216 w 4418432"/>
              <a:gd name="connsiteY0" fmla="*/ 0 h 4418432"/>
              <a:gd name="connsiteX1" fmla="*/ 4418432 w 4418432"/>
              <a:gd name="connsiteY1" fmla="*/ 2209216 h 4418432"/>
              <a:gd name="connsiteX2" fmla="*/ 2209216 w 4418432"/>
              <a:gd name="connsiteY2" fmla="*/ 4418432 h 4418432"/>
              <a:gd name="connsiteX3" fmla="*/ 0 w 4418432"/>
              <a:gd name="connsiteY3" fmla="*/ 2209216 h 4418432"/>
              <a:gd name="connsiteX4" fmla="*/ 2209216 w 4418432"/>
              <a:gd name="connsiteY4" fmla="*/ 0 h 4418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432" h="4418432">
                <a:moveTo>
                  <a:pt x="2209216" y="0"/>
                </a:moveTo>
                <a:cubicBezTo>
                  <a:pt x="3429332" y="0"/>
                  <a:pt x="4418432" y="989100"/>
                  <a:pt x="4418432" y="2209216"/>
                </a:cubicBezTo>
                <a:cubicBezTo>
                  <a:pt x="4418432" y="3429332"/>
                  <a:pt x="3429332" y="4418432"/>
                  <a:pt x="2209216" y="4418432"/>
                </a:cubicBezTo>
                <a:cubicBezTo>
                  <a:pt x="989100" y="4418432"/>
                  <a:pt x="0" y="3429332"/>
                  <a:pt x="0" y="2209216"/>
                </a:cubicBezTo>
                <a:cubicBezTo>
                  <a:pt x="0" y="989100"/>
                  <a:pt x="989100" y="0"/>
                  <a:pt x="2209216" y="0"/>
                </a:cubicBezTo>
                <a:close/>
              </a:path>
            </a:pathLst>
          </a:custGeom>
        </p:spPr>
        <p:txBody>
          <a:bodyPr wrap="square">
            <a:noAutofit/>
          </a:bodyPr>
          <a:lstStyle>
            <a:lvl1pPr marL="0" indent="0" algn="ctr">
              <a:buNone/>
              <a:defRPr sz="2100">
                <a:solidFill>
                  <a:schemeClr val="tx1">
                    <a:lumMod val="65000"/>
                    <a:lumOff val="35000"/>
                  </a:schemeClr>
                </a:solidFill>
              </a:defRPr>
            </a:lvl1pPr>
          </a:lstStyle>
          <a:p>
            <a:endParaRPr lang="id-ID"/>
          </a:p>
        </p:txBody>
      </p:sp>
      <p:sp>
        <p:nvSpPr>
          <p:cNvPr id="11" name="Picture Placeholder 10">
            <a:extLst>
              <a:ext uri="{FF2B5EF4-FFF2-40B4-BE49-F238E27FC236}">
                <a16:creationId xmlns:a16="http://schemas.microsoft.com/office/drawing/2014/main" id="{2AE0C678-B63A-4C11-B0CD-8C4F5F991245}"/>
              </a:ext>
            </a:extLst>
          </p:cNvPr>
          <p:cNvSpPr>
            <a:spLocks noGrp="1"/>
          </p:cNvSpPr>
          <p:nvPr>
            <p:ph type="pic" sz="quarter" idx="17"/>
          </p:nvPr>
        </p:nvSpPr>
        <p:spPr>
          <a:xfrm>
            <a:off x="6542570" y="3027316"/>
            <a:ext cx="2281782" cy="3129723"/>
          </a:xfrm>
          <a:custGeom>
            <a:avLst/>
            <a:gdLst>
              <a:gd name="connsiteX0" fmla="*/ 2209216 w 4418432"/>
              <a:gd name="connsiteY0" fmla="*/ 0 h 4418432"/>
              <a:gd name="connsiteX1" fmla="*/ 4418432 w 4418432"/>
              <a:gd name="connsiteY1" fmla="*/ 2209216 h 4418432"/>
              <a:gd name="connsiteX2" fmla="*/ 2209216 w 4418432"/>
              <a:gd name="connsiteY2" fmla="*/ 4418432 h 4418432"/>
              <a:gd name="connsiteX3" fmla="*/ 0 w 4418432"/>
              <a:gd name="connsiteY3" fmla="*/ 2209216 h 4418432"/>
              <a:gd name="connsiteX4" fmla="*/ 2209216 w 4418432"/>
              <a:gd name="connsiteY4" fmla="*/ 0 h 4418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432" h="4418432">
                <a:moveTo>
                  <a:pt x="2209216" y="0"/>
                </a:moveTo>
                <a:cubicBezTo>
                  <a:pt x="3429332" y="0"/>
                  <a:pt x="4418432" y="989100"/>
                  <a:pt x="4418432" y="2209216"/>
                </a:cubicBezTo>
                <a:cubicBezTo>
                  <a:pt x="4418432" y="3429332"/>
                  <a:pt x="3429332" y="4418432"/>
                  <a:pt x="2209216" y="4418432"/>
                </a:cubicBezTo>
                <a:cubicBezTo>
                  <a:pt x="989100" y="4418432"/>
                  <a:pt x="0" y="3429332"/>
                  <a:pt x="0" y="2209216"/>
                </a:cubicBezTo>
                <a:cubicBezTo>
                  <a:pt x="0" y="989100"/>
                  <a:pt x="989100" y="0"/>
                  <a:pt x="2209216" y="0"/>
                </a:cubicBezTo>
                <a:close/>
              </a:path>
            </a:pathLst>
          </a:custGeom>
        </p:spPr>
        <p:txBody>
          <a:bodyPr wrap="square">
            <a:noAutofit/>
          </a:bodyPr>
          <a:lstStyle>
            <a:lvl1pPr marL="0" indent="0" algn="ctr">
              <a:buNone/>
              <a:defRPr sz="2100">
                <a:solidFill>
                  <a:schemeClr val="tx1">
                    <a:lumMod val="65000"/>
                    <a:lumOff val="35000"/>
                  </a:schemeClr>
                </a:solidFill>
              </a:defRPr>
            </a:lvl1pPr>
          </a:lstStyle>
          <a:p>
            <a:endParaRPr lang="id-ID"/>
          </a:p>
        </p:txBody>
      </p:sp>
    </p:spTree>
    <p:extLst>
      <p:ext uri="{BB962C8B-B14F-4D97-AF65-F5344CB8AC3E}">
        <p14:creationId xmlns:p14="http://schemas.microsoft.com/office/powerpoint/2010/main" val="426154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nodePh="1">
                                  <p:stCondLst>
                                    <p:cond delay="100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500"/>
                                  </p:stCondLst>
                                  <p:endCondLst>
                                    <p:cond evt="begin" delay="0">
                                      <p:tn val="13"/>
                                    </p:cond>
                                  </p:end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200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ppt_x"/>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1"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E3AFA26-F71C-4E16-A83F-077AAF07ED6C}"/>
              </a:ext>
            </a:extLst>
          </p:cNvPr>
          <p:cNvSpPr>
            <a:spLocks noGrp="1"/>
          </p:cNvSpPr>
          <p:nvPr>
            <p:ph type="pic" sz="quarter" idx="10"/>
          </p:nvPr>
        </p:nvSpPr>
        <p:spPr>
          <a:xfrm>
            <a:off x="1119094" y="2317553"/>
            <a:ext cx="1370876" cy="1838632"/>
          </a:xfrm>
          <a:custGeom>
            <a:avLst/>
            <a:gdLst>
              <a:gd name="connsiteX0" fmla="*/ 619883 w 2654558"/>
              <a:gd name="connsiteY0" fmla="*/ 0 h 2595716"/>
              <a:gd name="connsiteX1" fmla="*/ 2654558 w 2654558"/>
              <a:gd name="connsiteY1" fmla="*/ 0 h 2595716"/>
              <a:gd name="connsiteX2" fmla="*/ 2034675 w 2654558"/>
              <a:gd name="connsiteY2" fmla="*/ 2595716 h 2595716"/>
              <a:gd name="connsiteX3" fmla="*/ 0 w 2654558"/>
              <a:gd name="connsiteY3" fmla="*/ 2595716 h 2595716"/>
            </a:gdLst>
            <a:ahLst/>
            <a:cxnLst>
              <a:cxn ang="0">
                <a:pos x="connsiteX0" y="connsiteY0"/>
              </a:cxn>
              <a:cxn ang="0">
                <a:pos x="connsiteX1" y="connsiteY1"/>
              </a:cxn>
              <a:cxn ang="0">
                <a:pos x="connsiteX2" y="connsiteY2"/>
              </a:cxn>
              <a:cxn ang="0">
                <a:pos x="connsiteX3" y="connsiteY3"/>
              </a:cxn>
            </a:cxnLst>
            <a:rect l="l" t="t" r="r" b="b"/>
            <a:pathLst>
              <a:path w="2654558" h="2595716">
                <a:moveTo>
                  <a:pt x="619883" y="0"/>
                </a:moveTo>
                <a:lnTo>
                  <a:pt x="2654558" y="0"/>
                </a:lnTo>
                <a:lnTo>
                  <a:pt x="2034675" y="2595716"/>
                </a:lnTo>
                <a:lnTo>
                  <a:pt x="0" y="2595716"/>
                </a:lnTo>
                <a:close/>
              </a:path>
            </a:pathLst>
          </a:custGeom>
        </p:spPr>
        <p:txBody>
          <a:bodyPr wrap="square">
            <a:noAutofit/>
          </a:bodyPr>
          <a:lstStyle>
            <a:lvl1pPr marL="0" indent="0" algn="ctr">
              <a:buNone/>
              <a:defRPr sz="1900">
                <a:solidFill>
                  <a:schemeClr val="tx1">
                    <a:lumMod val="50000"/>
                    <a:lumOff val="50000"/>
                  </a:schemeClr>
                </a:solidFill>
              </a:defRPr>
            </a:lvl1pPr>
          </a:lstStyle>
          <a:p>
            <a:endParaRPr lang="id-ID"/>
          </a:p>
        </p:txBody>
      </p:sp>
      <p:sp>
        <p:nvSpPr>
          <p:cNvPr id="8" name="Picture Placeholder 7">
            <a:extLst>
              <a:ext uri="{FF2B5EF4-FFF2-40B4-BE49-F238E27FC236}">
                <a16:creationId xmlns:a16="http://schemas.microsoft.com/office/drawing/2014/main" id="{555200C8-9017-47F1-9DF2-2D442733C771}"/>
              </a:ext>
            </a:extLst>
          </p:cNvPr>
          <p:cNvSpPr>
            <a:spLocks noGrp="1"/>
          </p:cNvSpPr>
          <p:nvPr>
            <p:ph type="pic" sz="quarter" idx="11"/>
          </p:nvPr>
        </p:nvSpPr>
        <p:spPr>
          <a:xfrm>
            <a:off x="3928269" y="2317553"/>
            <a:ext cx="1370876" cy="1838632"/>
          </a:xfrm>
          <a:custGeom>
            <a:avLst/>
            <a:gdLst>
              <a:gd name="connsiteX0" fmla="*/ 619883 w 2654558"/>
              <a:gd name="connsiteY0" fmla="*/ 0 h 2595716"/>
              <a:gd name="connsiteX1" fmla="*/ 2654558 w 2654558"/>
              <a:gd name="connsiteY1" fmla="*/ 0 h 2595716"/>
              <a:gd name="connsiteX2" fmla="*/ 2034675 w 2654558"/>
              <a:gd name="connsiteY2" fmla="*/ 2595716 h 2595716"/>
              <a:gd name="connsiteX3" fmla="*/ 0 w 2654558"/>
              <a:gd name="connsiteY3" fmla="*/ 2595716 h 2595716"/>
            </a:gdLst>
            <a:ahLst/>
            <a:cxnLst>
              <a:cxn ang="0">
                <a:pos x="connsiteX0" y="connsiteY0"/>
              </a:cxn>
              <a:cxn ang="0">
                <a:pos x="connsiteX1" y="connsiteY1"/>
              </a:cxn>
              <a:cxn ang="0">
                <a:pos x="connsiteX2" y="connsiteY2"/>
              </a:cxn>
              <a:cxn ang="0">
                <a:pos x="connsiteX3" y="connsiteY3"/>
              </a:cxn>
            </a:cxnLst>
            <a:rect l="l" t="t" r="r" b="b"/>
            <a:pathLst>
              <a:path w="2654558" h="2595716">
                <a:moveTo>
                  <a:pt x="619883" y="0"/>
                </a:moveTo>
                <a:lnTo>
                  <a:pt x="2654558" y="0"/>
                </a:lnTo>
                <a:lnTo>
                  <a:pt x="2034675" y="2595716"/>
                </a:lnTo>
                <a:lnTo>
                  <a:pt x="0" y="2595716"/>
                </a:lnTo>
                <a:close/>
              </a:path>
            </a:pathLst>
          </a:custGeom>
        </p:spPr>
        <p:txBody>
          <a:bodyPr wrap="square">
            <a:noAutofit/>
          </a:bodyPr>
          <a:lstStyle>
            <a:lvl1pPr marL="0" indent="0" algn="ctr">
              <a:buNone/>
              <a:defRPr sz="1900">
                <a:solidFill>
                  <a:schemeClr val="tx1">
                    <a:lumMod val="50000"/>
                    <a:lumOff val="50000"/>
                  </a:schemeClr>
                </a:solidFill>
              </a:defRPr>
            </a:lvl1pPr>
          </a:lstStyle>
          <a:p>
            <a:endParaRPr lang="id-ID"/>
          </a:p>
        </p:txBody>
      </p:sp>
      <p:sp>
        <p:nvSpPr>
          <p:cNvPr id="9" name="Picture Placeholder 8">
            <a:extLst>
              <a:ext uri="{FF2B5EF4-FFF2-40B4-BE49-F238E27FC236}">
                <a16:creationId xmlns:a16="http://schemas.microsoft.com/office/drawing/2014/main" id="{3CCBDFFC-810B-4A0E-991D-87C5A3102DC4}"/>
              </a:ext>
            </a:extLst>
          </p:cNvPr>
          <p:cNvSpPr>
            <a:spLocks noGrp="1"/>
          </p:cNvSpPr>
          <p:nvPr>
            <p:ph type="pic" sz="quarter" idx="12"/>
          </p:nvPr>
        </p:nvSpPr>
        <p:spPr>
          <a:xfrm>
            <a:off x="6737442" y="2317553"/>
            <a:ext cx="1370876" cy="1838632"/>
          </a:xfrm>
          <a:custGeom>
            <a:avLst/>
            <a:gdLst>
              <a:gd name="connsiteX0" fmla="*/ 619883 w 2654558"/>
              <a:gd name="connsiteY0" fmla="*/ 0 h 2595716"/>
              <a:gd name="connsiteX1" fmla="*/ 2654558 w 2654558"/>
              <a:gd name="connsiteY1" fmla="*/ 0 h 2595716"/>
              <a:gd name="connsiteX2" fmla="*/ 2034675 w 2654558"/>
              <a:gd name="connsiteY2" fmla="*/ 2595716 h 2595716"/>
              <a:gd name="connsiteX3" fmla="*/ 0 w 2654558"/>
              <a:gd name="connsiteY3" fmla="*/ 2595716 h 2595716"/>
            </a:gdLst>
            <a:ahLst/>
            <a:cxnLst>
              <a:cxn ang="0">
                <a:pos x="connsiteX0" y="connsiteY0"/>
              </a:cxn>
              <a:cxn ang="0">
                <a:pos x="connsiteX1" y="connsiteY1"/>
              </a:cxn>
              <a:cxn ang="0">
                <a:pos x="connsiteX2" y="connsiteY2"/>
              </a:cxn>
              <a:cxn ang="0">
                <a:pos x="connsiteX3" y="connsiteY3"/>
              </a:cxn>
            </a:cxnLst>
            <a:rect l="l" t="t" r="r" b="b"/>
            <a:pathLst>
              <a:path w="2654558" h="2595716">
                <a:moveTo>
                  <a:pt x="619883" y="0"/>
                </a:moveTo>
                <a:lnTo>
                  <a:pt x="2654558" y="0"/>
                </a:lnTo>
                <a:lnTo>
                  <a:pt x="2034675" y="2595716"/>
                </a:lnTo>
                <a:lnTo>
                  <a:pt x="0" y="2595716"/>
                </a:lnTo>
                <a:close/>
              </a:path>
            </a:pathLst>
          </a:custGeom>
        </p:spPr>
        <p:txBody>
          <a:bodyPr wrap="square">
            <a:noAutofit/>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7829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5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5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50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6325CE5-B798-4DBA-9339-89ECECE57C9C}"/>
              </a:ext>
            </a:extLst>
          </p:cNvPr>
          <p:cNvSpPr>
            <a:spLocks noGrp="1"/>
          </p:cNvSpPr>
          <p:nvPr>
            <p:ph type="pic" sz="quarter" idx="10"/>
          </p:nvPr>
        </p:nvSpPr>
        <p:spPr>
          <a:xfrm>
            <a:off x="3" y="0"/>
            <a:ext cx="10058399" cy="7772400"/>
          </a:xfrm>
          <a:custGeom>
            <a:avLst/>
            <a:gdLst>
              <a:gd name="connsiteX0" fmla="*/ 15274117 w 19477035"/>
              <a:gd name="connsiteY0" fmla="*/ 21 h 10246648"/>
              <a:gd name="connsiteX1" fmla="*/ 15816926 w 19477035"/>
              <a:gd name="connsiteY1" fmla="*/ 326212 h 10246648"/>
              <a:gd name="connsiteX2" fmla="*/ 15892512 w 19477035"/>
              <a:gd name="connsiteY2" fmla="*/ 1190986 h 10246648"/>
              <a:gd name="connsiteX3" fmla="*/ 16087777 w 19477035"/>
              <a:gd name="connsiteY3" fmla="*/ 1992638 h 10246648"/>
              <a:gd name="connsiteX4" fmla="*/ 17120791 w 19477035"/>
              <a:gd name="connsiteY4" fmla="*/ 1355104 h 10246648"/>
              <a:gd name="connsiteX5" fmla="*/ 18210495 w 19477035"/>
              <a:gd name="connsiteY5" fmla="*/ 862752 h 10246648"/>
              <a:gd name="connsiteX6" fmla="*/ 18361667 w 19477035"/>
              <a:gd name="connsiteY6" fmla="*/ 1620216 h 10246648"/>
              <a:gd name="connsiteX7" fmla="*/ 18449851 w 19477035"/>
              <a:gd name="connsiteY7" fmla="*/ 2390306 h 10246648"/>
              <a:gd name="connsiteX8" fmla="*/ 19440027 w 19477035"/>
              <a:gd name="connsiteY8" fmla="*/ 2462022 h 10246648"/>
              <a:gd name="connsiteX9" fmla="*/ 19477035 w 19477035"/>
              <a:gd name="connsiteY9" fmla="*/ 2408729 h 10246648"/>
              <a:gd name="connsiteX10" fmla="*/ 19477035 w 19477035"/>
              <a:gd name="connsiteY10" fmla="*/ 4760247 h 10246648"/>
              <a:gd name="connsiteX11" fmla="*/ 19477035 w 19477035"/>
              <a:gd name="connsiteY11" fmla="*/ 5123324 h 10246648"/>
              <a:gd name="connsiteX12" fmla="*/ 19477035 w 19477035"/>
              <a:gd name="connsiteY12" fmla="*/ 5123325 h 10246648"/>
              <a:gd name="connsiteX13" fmla="*/ 19477035 w 19477035"/>
              <a:gd name="connsiteY13" fmla="*/ 5486401 h 10246648"/>
              <a:gd name="connsiteX14" fmla="*/ 19477035 w 19477035"/>
              <a:gd name="connsiteY14" fmla="*/ 9201988 h 10246648"/>
              <a:gd name="connsiteX15" fmla="*/ 19438359 w 19477035"/>
              <a:gd name="connsiteY15" fmla="*/ 9251933 h 10246648"/>
              <a:gd name="connsiteX16" fmla="*/ 18359051 w 19477035"/>
              <a:gd name="connsiteY16" fmla="*/ 8891545 h 10246648"/>
              <a:gd name="connsiteX17" fmla="*/ 17968523 w 19477035"/>
              <a:gd name="connsiteY17" fmla="*/ 8165641 h 10246648"/>
              <a:gd name="connsiteX18" fmla="*/ 17212659 w 19477035"/>
              <a:gd name="connsiteY18" fmla="*/ 8430753 h 10246648"/>
              <a:gd name="connsiteX19" fmla="*/ 16670957 w 19477035"/>
              <a:gd name="connsiteY19" fmla="*/ 10084553 h 10246648"/>
              <a:gd name="connsiteX20" fmla="*/ 15952885 w 19477035"/>
              <a:gd name="connsiteY20" fmla="*/ 9762631 h 10246648"/>
              <a:gd name="connsiteX21" fmla="*/ 15776517 w 19477035"/>
              <a:gd name="connsiteY21" fmla="*/ 7749035 h 10246648"/>
              <a:gd name="connsiteX22" fmla="*/ 14995457 w 19477035"/>
              <a:gd name="connsiteY22" fmla="*/ 7540731 h 10246648"/>
              <a:gd name="connsiteX23" fmla="*/ 14497847 w 19477035"/>
              <a:gd name="connsiteY23" fmla="*/ 9238717 h 10246648"/>
              <a:gd name="connsiteX24" fmla="*/ 13729385 w 19477035"/>
              <a:gd name="connsiteY24" fmla="*/ 9371273 h 10246648"/>
              <a:gd name="connsiteX25" fmla="*/ 13414442 w 19477035"/>
              <a:gd name="connsiteY25" fmla="*/ 8626433 h 10246648"/>
              <a:gd name="connsiteX26" fmla="*/ 12198760 w 19477035"/>
              <a:gd name="connsiteY26" fmla="*/ 8639057 h 10246648"/>
              <a:gd name="connsiteX27" fmla="*/ 12110576 w 19477035"/>
              <a:gd name="connsiteY27" fmla="*/ 9680573 h 10246648"/>
              <a:gd name="connsiteX28" fmla="*/ 11398804 w 19477035"/>
              <a:gd name="connsiteY28" fmla="*/ 9996183 h 10246648"/>
              <a:gd name="connsiteX29" fmla="*/ 10762618 w 19477035"/>
              <a:gd name="connsiteY29" fmla="*/ 7319803 h 10246648"/>
              <a:gd name="connsiteX30" fmla="*/ 9950064 w 19477035"/>
              <a:gd name="connsiteY30" fmla="*/ 7300867 h 10246648"/>
              <a:gd name="connsiteX31" fmla="*/ 9628822 w 19477035"/>
              <a:gd name="connsiteY31" fmla="*/ 9169283 h 10246648"/>
              <a:gd name="connsiteX32" fmla="*/ 8809969 w 19477035"/>
              <a:gd name="connsiteY32" fmla="*/ 9383897 h 10246648"/>
              <a:gd name="connsiteX33" fmla="*/ 8488727 w 19477035"/>
              <a:gd name="connsiteY33" fmla="*/ 8639057 h 10246648"/>
              <a:gd name="connsiteX34" fmla="*/ 7273048 w 19477035"/>
              <a:gd name="connsiteY34" fmla="*/ 8632745 h 10246648"/>
              <a:gd name="connsiteX35" fmla="*/ 6977000 w 19477035"/>
              <a:gd name="connsiteY35" fmla="*/ 9453333 h 10246648"/>
              <a:gd name="connsiteX36" fmla="*/ 6177044 w 19477035"/>
              <a:gd name="connsiteY36" fmla="*/ 9346025 h 10246648"/>
              <a:gd name="connsiteX37" fmla="*/ 5704629 w 19477035"/>
              <a:gd name="connsiteY37" fmla="*/ 7679599 h 10246648"/>
              <a:gd name="connsiteX38" fmla="*/ 4791294 w 19477035"/>
              <a:gd name="connsiteY38" fmla="*/ 8247699 h 10246648"/>
              <a:gd name="connsiteX39" fmla="*/ 4740903 w 19477035"/>
              <a:gd name="connsiteY39" fmla="*/ 9718445 h 10246648"/>
              <a:gd name="connsiteX40" fmla="*/ 3638601 w 19477035"/>
              <a:gd name="connsiteY40" fmla="*/ 9920437 h 10246648"/>
              <a:gd name="connsiteX41" fmla="*/ 3563014 w 19477035"/>
              <a:gd name="connsiteY41" fmla="*/ 9055663 h 10246648"/>
              <a:gd name="connsiteX42" fmla="*/ 3367750 w 19477035"/>
              <a:gd name="connsiteY42" fmla="*/ 8254011 h 10246648"/>
              <a:gd name="connsiteX43" fmla="*/ 2334734 w 19477035"/>
              <a:gd name="connsiteY43" fmla="*/ 8891545 h 10246648"/>
              <a:gd name="connsiteX44" fmla="*/ 1245029 w 19477035"/>
              <a:gd name="connsiteY44" fmla="*/ 9383897 h 10246648"/>
              <a:gd name="connsiteX45" fmla="*/ 1093857 w 19477035"/>
              <a:gd name="connsiteY45" fmla="*/ 8626433 h 10246648"/>
              <a:gd name="connsiteX46" fmla="*/ 1005673 w 19477035"/>
              <a:gd name="connsiteY46" fmla="*/ 7856343 h 10246648"/>
              <a:gd name="connsiteX47" fmla="*/ 15496 w 19477035"/>
              <a:gd name="connsiteY47" fmla="*/ 7784627 h 10246648"/>
              <a:gd name="connsiteX48" fmla="*/ 1 w 19477035"/>
              <a:gd name="connsiteY48" fmla="*/ 7806941 h 10246648"/>
              <a:gd name="connsiteX49" fmla="*/ 1 w 19477035"/>
              <a:gd name="connsiteY49" fmla="*/ 5486401 h 10246648"/>
              <a:gd name="connsiteX50" fmla="*/ 1 w 19477035"/>
              <a:gd name="connsiteY50" fmla="*/ 5123325 h 10246648"/>
              <a:gd name="connsiteX51" fmla="*/ 1 w 19477035"/>
              <a:gd name="connsiteY51" fmla="*/ 5123324 h 10246648"/>
              <a:gd name="connsiteX52" fmla="*/ 0 w 19477035"/>
              <a:gd name="connsiteY52" fmla="*/ 5123324 h 10246648"/>
              <a:gd name="connsiteX53" fmla="*/ 0 w 19477035"/>
              <a:gd name="connsiteY53" fmla="*/ 1016881 h 10246648"/>
              <a:gd name="connsiteX54" fmla="*/ 17164 w 19477035"/>
              <a:gd name="connsiteY54" fmla="*/ 994716 h 10246648"/>
              <a:gd name="connsiteX55" fmla="*/ 1096472 w 19477035"/>
              <a:gd name="connsiteY55" fmla="*/ 1355104 h 10246648"/>
              <a:gd name="connsiteX56" fmla="*/ 1487002 w 19477035"/>
              <a:gd name="connsiteY56" fmla="*/ 2081008 h 10246648"/>
              <a:gd name="connsiteX57" fmla="*/ 2242867 w 19477035"/>
              <a:gd name="connsiteY57" fmla="*/ 1815896 h 10246648"/>
              <a:gd name="connsiteX58" fmla="*/ 2784568 w 19477035"/>
              <a:gd name="connsiteY58" fmla="*/ 162096 h 10246648"/>
              <a:gd name="connsiteX59" fmla="*/ 3502641 w 19477035"/>
              <a:gd name="connsiteY59" fmla="*/ 484018 h 10246648"/>
              <a:gd name="connsiteX60" fmla="*/ 3679008 w 19477035"/>
              <a:gd name="connsiteY60" fmla="*/ 2497614 h 10246648"/>
              <a:gd name="connsiteX61" fmla="*/ 4460069 w 19477035"/>
              <a:gd name="connsiteY61" fmla="*/ 2705918 h 10246648"/>
              <a:gd name="connsiteX62" fmla="*/ 4957680 w 19477035"/>
              <a:gd name="connsiteY62" fmla="*/ 1007932 h 10246648"/>
              <a:gd name="connsiteX63" fmla="*/ 5726142 w 19477035"/>
              <a:gd name="connsiteY63" fmla="*/ 875376 h 10246648"/>
              <a:gd name="connsiteX64" fmla="*/ 6041085 w 19477035"/>
              <a:gd name="connsiteY64" fmla="*/ 1620216 h 10246648"/>
              <a:gd name="connsiteX65" fmla="*/ 7256766 w 19477035"/>
              <a:gd name="connsiteY65" fmla="*/ 1607592 h 10246648"/>
              <a:gd name="connsiteX66" fmla="*/ 7344951 w 19477035"/>
              <a:gd name="connsiteY66" fmla="*/ 566076 h 10246648"/>
              <a:gd name="connsiteX67" fmla="*/ 8056723 w 19477035"/>
              <a:gd name="connsiteY67" fmla="*/ 250466 h 10246648"/>
              <a:gd name="connsiteX68" fmla="*/ 8692907 w 19477035"/>
              <a:gd name="connsiteY68" fmla="*/ 2926846 h 10246648"/>
              <a:gd name="connsiteX69" fmla="*/ 9505461 w 19477035"/>
              <a:gd name="connsiteY69" fmla="*/ 2945782 h 10246648"/>
              <a:gd name="connsiteX70" fmla="*/ 9826703 w 19477035"/>
              <a:gd name="connsiteY70" fmla="*/ 1077366 h 10246648"/>
              <a:gd name="connsiteX71" fmla="*/ 10645556 w 19477035"/>
              <a:gd name="connsiteY71" fmla="*/ 862752 h 10246648"/>
              <a:gd name="connsiteX72" fmla="*/ 10966798 w 19477035"/>
              <a:gd name="connsiteY72" fmla="*/ 1607592 h 10246648"/>
              <a:gd name="connsiteX73" fmla="*/ 12182479 w 19477035"/>
              <a:gd name="connsiteY73" fmla="*/ 1613904 h 10246648"/>
              <a:gd name="connsiteX74" fmla="*/ 12478526 w 19477035"/>
              <a:gd name="connsiteY74" fmla="*/ 793316 h 10246648"/>
              <a:gd name="connsiteX75" fmla="*/ 13278482 w 19477035"/>
              <a:gd name="connsiteY75" fmla="*/ 900624 h 10246648"/>
              <a:gd name="connsiteX76" fmla="*/ 13750897 w 19477035"/>
              <a:gd name="connsiteY76" fmla="*/ 2567050 h 10246648"/>
              <a:gd name="connsiteX77" fmla="*/ 14664233 w 19477035"/>
              <a:gd name="connsiteY77" fmla="*/ 1998950 h 10246648"/>
              <a:gd name="connsiteX78" fmla="*/ 14714624 w 19477035"/>
              <a:gd name="connsiteY78" fmla="*/ 528204 h 10246648"/>
              <a:gd name="connsiteX79" fmla="*/ 15274117 w 19477035"/>
              <a:gd name="connsiteY79" fmla="*/ 21 h 1024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9477035" h="10246648">
                <a:moveTo>
                  <a:pt x="15274117" y="21"/>
                </a:moveTo>
                <a:cubicBezTo>
                  <a:pt x="15487958" y="1725"/>
                  <a:pt x="15706696" y="110808"/>
                  <a:pt x="15816926" y="326212"/>
                </a:cubicBezTo>
                <a:cubicBezTo>
                  <a:pt x="15924007" y="528204"/>
                  <a:pt x="15892512" y="944810"/>
                  <a:pt x="15892512" y="1190986"/>
                </a:cubicBezTo>
                <a:cubicBezTo>
                  <a:pt x="15892512" y="1721212"/>
                  <a:pt x="15873616" y="1626530"/>
                  <a:pt x="16087777" y="1992638"/>
                </a:cubicBezTo>
                <a:cubicBezTo>
                  <a:pt x="16730262" y="2264062"/>
                  <a:pt x="17076699" y="2068384"/>
                  <a:pt x="17120791" y="1355104"/>
                </a:cubicBezTo>
                <a:cubicBezTo>
                  <a:pt x="17158583" y="635512"/>
                  <a:pt x="17706587" y="559764"/>
                  <a:pt x="18210495" y="862752"/>
                </a:cubicBezTo>
                <a:cubicBezTo>
                  <a:pt x="18367967" y="1190986"/>
                  <a:pt x="18367967" y="1178362"/>
                  <a:pt x="18361667" y="1620216"/>
                </a:cubicBezTo>
                <a:cubicBezTo>
                  <a:pt x="18361667" y="1872706"/>
                  <a:pt x="18317575" y="2175692"/>
                  <a:pt x="18449851" y="2390306"/>
                </a:cubicBezTo>
                <a:cubicBezTo>
                  <a:pt x="18675823" y="2760361"/>
                  <a:pt x="19171859" y="2796951"/>
                  <a:pt x="19440027" y="2462022"/>
                </a:cubicBezTo>
                <a:lnTo>
                  <a:pt x="19477035" y="2408729"/>
                </a:lnTo>
                <a:lnTo>
                  <a:pt x="19477035" y="4760247"/>
                </a:lnTo>
                <a:lnTo>
                  <a:pt x="19477035" y="5123324"/>
                </a:lnTo>
                <a:lnTo>
                  <a:pt x="19477035" y="5123325"/>
                </a:lnTo>
                <a:lnTo>
                  <a:pt x="19477035" y="5486401"/>
                </a:lnTo>
                <a:lnTo>
                  <a:pt x="19477035" y="9201988"/>
                </a:lnTo>
                <a:lnTo>
                  <a:pt x="19438359" y="9251933"/>
                </a:lnTo>
                <a:cubicBezTo>
                  <a:pt x="19098283" y="9624748"/>
                  <a:pt x="18441727" y="9504619"/>
                  <a:pt x="18359051" y="8891545"/>
                </a:cubicBezTo>
                <a:cubicBezTo>
                  <a:pt x="18314959" y="8506501"/>
                  <a:pt x="18289763" y="8285573"/>
                  <a:pt x="17968523" y="8165641"/>
                </a:cubicBezTo>
                <a:cubicBezTo>
                  <a:pt x="17609487" y="8039397"/>
                  <a:pt x="17313439" y="8222451"/>
                  <a:pt x="17212659" y="8430753"/>
                </a:cubicBezTo>
                <a:cubicBezTo>
                  <a:pt x="16904015" y="9036727"/>
                  <a:pt x="17414223" y="9901499"/>
                  <a:pt x="16670957" y="10084553"/>
                </a:cubicBezTo>
                <a:cubicBezTo>
                  <a:pt x="16349714" y="10160301"/>
                  <a:pt x="16053667" y="9964621"/>
                  <a:pt x="15952885" y="9762631"/>
                </a:cubicBezTo>
                <a:cubicBezTo>
                  <a:pt x="15751321" y="9327089"/>
                  <a:pt x="16066265" y="8121455"/>
                  <a:pt x="15776517" y="7749035"/>
                </a:cubicBezTo>
                <a:cubicBezTo>
                  <a:pt x="15631643" y="7559667"/>
                  <a:pt x="15329297" y="7389239"/>
                  <a:pt x="14995457" y="7540731"/>
                </a:cubicBezTo>
                <a:cubicBezTo>
                  <a:pt x="14365571" y="7831093"/>
                  <a:pt x="14882078" y="8784237"/>
                  <a:pt x="14497847" y="9238717"/>
                </a:cubicBezTo>
                <a:cubicBezTo>
                  <a:pt x="14334076" y="9434395"/>
                  <a:pt x="14019133" y="9541703"/>
                  <a:pt x="13729385" y="9371273"/>
                </a:cubicBezTo>
                <a:cubicBezTo>
                  <a:pt x="13439637" y="9200843"/>
                  <a:pt x="13483729" y="9011477"/>
                  <a:pt x="13414442" y="8626433"/>
                </a:cubicBezTo>
                <a:cubicBezTo>
                  <a:pt x="13288464" y="7862655"/>
                  <a:pt x="12280645" y="8020459"/>
                  <a:pt x="12198760" y="8639057"/>
                </a:cubicBezTo>
                <a:cubicBezTo>
                  <a:pt x="12154668" y="8973605"/>
                  <a:pt x="12268048" y="9383897"/>
                  <a:pt x="12110576" y="9680573"/>
                </a:cubicBezTo>
                <a:cubicBezTo>
                  <a:pt x="12009794" y="9876251"/>
                  <a:pt x="11751540" y="10090867"/>
                  <a:pt x="11398804" y="9996183"/>
                </a:cubicBezTo>
                <a:cubicBezTo>
                  <a:pt x="10491767" y="9756319"/>
                  <a:pt x="11329516" y="7824781"/>
                  <a:pt x="10762618" y="7319803"/>
                </a:cubicBezTo>
                <a:cubicBezTo>
                  <a:pt x="10548457" y="7136749"/>
                  <a:pt x="10189421" y="7098877"/>
                  <a:pt x="9950064" y="7300867"/>
                </a:cubicBezTo>
                <a:cubicBezTo>
                  <a:pt x="9465052" y="7704849"/>
                  <a:pt x="9937467" y="8620119"/>
                  <a:pt x="9628822" y="9169283"/>
                </a:cubicBezTo>
                <a:cubicBezTo>
                  <a:pt x="9496546" y="9409147"/>
                  <a:pt x="9162706" y="9554327"/>
                  <a:pt x="8809969" y="9383897"/>
                </a:cubicBezTo>
                <a:cubicBezTo>
                  <a:pt x="8545417" y="9257653"/>
                  <a:pt x="8532819" y="9005165"/>
                  <a:pt x="8488727" y="8639057"/>
                </a:cubicBezTo>
                <a:cubicBezTo>
                  <a:pt x="8394244" y="7951025"/>
                  <a:pt x="7380129" y="7913151"/>
                  <a:pt x="7273048" y="8632745"/>
                </a:cubicBezTo>
                <a:cubicBezTo>
                  <a:pt x="7210058" y="9049351"/>
                  <a:pt x="7273048" y="9257653"/>
                  <a:pt x="6977000" y="9453333"/>
                </a:cubicBezTo>
                <a:cubicBezTo>
                  <a:pt x="6706149" y="9623763"/>
                  <a:pt x="6372308" y="9573265"/>
                  <a:pt x="6177044" y="9346025"/>
                </a:cubicBezTo>
                <a:cubicBezTo>
                  <a:pt x="5792814" y="8904169"/>
                  <a:pt x="6328218" y="7944713"/>
                  <a:pt x="5704629" y="7679599"/>
                </a:cubicBezTo>
                <a:cubicBezTo>
                  <a:pt x="5213317" y="7408175"/>
                  <a:pt x="4822788" y="7805845"/>
                  <a:pt x="4791294" y="8247699"/>
                </a:cubicBezTo>
                <a:cubicBezTo>
                  <a:pt x="4766097" y="8575935"/>
                  <a:pt x="4885777" y="9516455"/>
                  <a:pt x="4740903" y="9718445"/>
                </a:cubicBezTo>
                <a:cubicBezTo>
                  <a:pt x="4709409" y="10349667"/>
                  <a:pt x="3890555" y="10412789"/>
                  <a:pt x="3638601" y="9920437"/>
                </a:cubicBezTo>
                <a:cubicBezTo>
                  <a:pt x="3531519" y="9718445"/>
                  <a:pt x="3563014" y="9301839"/>
                  <a:pt x="3563014" y="9055663"/>
                </a:cubicBezTo>
                <a:cubicBezTo>
                  <a:pt x="3563014" y="8525437"/>
                  <a:pt x="3581910" y="8620119"/>
                  <a:pt x="3367750" y="8254011"/>
                </a:cubicBezTo>
                <a:cubicBezTo>
                  <a:pt x="2725265" y="7982587"/>
                  <a:pt x="2378827" y="8178265"/>
                  <a:pt x="2334734" y="8891545"/>
                </a:cubicBezTo>
                <a:cubicBezTo>
                  <a:pt x="2296942" y="9611137"/>
                  <a:pt x="1748940" y="9686885"/>
                  <a:pt x="1245029" y="9383897"/>
                </a:cubicBezTo>
                <a:cubicBezTo>
                  <a:pt x="1087559" y="9055663"/>
                  <a:pt x="1087559" y="9068287"/>
                  <a:pt x="1093857" y="8626433"/>
                </a:cubicBezTo>
                <a:cubicBezTo>
                  <a:pt x="1093857" y="8373943"/>
                  <a:pt x="1137950" y="8070957"/>
                  <a:pt x="1005673" y="7856343"/>
                </a:cubicBezTo>
                <a:cubicBezTo>
                  <a:pt x="779702" y="7486288"/>
                  <a:pt x="283665" y="7449698"/>
                  <a:pt x="15496" y="7784627"/>
                </a:cubicBezTo>
                <a:lnTo>
                  <a:pt x="1" y="7806941"/>
                </a:lnTo>
                <a:lnTo>
                  <a:pt x="1" y="5486401"/>
                </a:lnTo>
                <a:lnTo>
                  <a:pt x="1" y="5123325"/>
                </a:lnTo>
                <a:lnTo>
                  <a:pt x="1" y="5123324"/>
                </a:lnTo>
                <a:lnTo>
                  <a:pt x="0" y="5123324"/>
                </a:lnTo>
                <a:lnTo>
                  <a:pt x="0" y="1016881"/>
                </a:lnTo>
                <a:lnTo>
                  <a:pt x="17164" y="994716"/>
                </a:lnTo>
                <a:cubicBezTo>
                  <a:pt x="357242" y="621901"/>
                  <a:pt x="1013800" y="742030"/>
                  <a:pt x="1096472" y="1355104"/>
                </a:cubicBezTo>
                <a:cubicBezTo>
                  <a:pt x="1140564" y="1740148"/>
                  <a:pt x="1165760" y="1961076"/>
                  <a:pt x="1487002" y="2081008"/>
                </a:cubicBezTo>
                <a:cubicBezTo>
                  <a:pt x="1846038" y="2207252"/>
                  <a:pt x="2142084" y="2024198"/>
                  <a:pt x="2242867" y="1815896"/>
                </a:cubicBezTo>
                <a:cubicBezTo>
                  <a:pt x="2551511" y="1209922"/>
                  <a:pt x="2041303" y="345150"/>
                  <a:pt x="2784568" y="162096"/>
                </a:cubicBezTo>
                <a:cubicBezTo>
                  <a:pt x="3105812" y="86348"/>
                  <a:pt x="3401858" y="282028"/>
                  <a:pt x="3502641" y="484018"/>
                </a:cubicBezTo>
                <a:cubicBezTo>
                  <a:pt x="3704205" y="919560"/>
                  <a:pt x="3389260" y="2125194"/>
                  <a:pt x="3679008" y="2497614"/>
                </a:cubicBezTo>
                <a:cubicBezTo>
                  <a:pt x="3823882" y="2686982"/>
                  <a:pt x="4126230" y="2857410"/>
                  <a:pt x="4460069" y="2705918"/>
                </a:cubicBezTo>
                <a:cubicBezTo>
                  <a:pt x="5089956" y="2415556"/>
                  <a:pt x="4573449" y="1462412"/>
                  <a:pt x="4957680" y="1007932"/>
                </a:cubicBezTo>
                <a:cubicBezTo>
                  <a:pt x="5121450" y="812254"/>
                  <a:pt x="5436393" y="704946"/>
                  <a:pt x="5726142" y="875376"/>
                </a:cubicBezTo>
                <a:cubicBezTo>
                  <a:pt x="6015890" y="1045806"/>
                  <a:pt x="5971798" y="1235172"/>
                  <a:pt x="6041085" y="1620216"/>
                </a:cubicBezTo>
                <a:cubicBezTo>
                  <a:pt x="6167062" y="2383994"/>
                  <a:pt x="7174881" y="2226190"/>
                  <a:pt x="7256766" y="1607592"/>
                </a:cubicBezTo>
                <a:cubicBezTo>
                  <a:pt x="7300859" y="1273044"/>
                  <a:pt x="7187478" y="862752"/>
                  <a:pt x="7344951" y="566076"/>
                </a:cubicBezTo>
                <a:cubicBezTo>
                  <a:pt x="7445733" y="370398"/>
                  <a:pt x="7703987" y="155782"/>
                  <a:pt x="8056723" y="250466"/>
                </a:cubicBezTo>
                <a:cubicBezTo>
                  <a:pt x="8963758" y="490330"/>
                  <a:pt x="8126010" y="2421868"/>
                  <a:pt x="8692907" y="2926846"/>
                </a:cubicBezTo>
                <a:cubicBezTo>
                  <a:pt x="8907068" y="3109900"/>
                  <a:pt x="9266104" y="3147772"/>
                  <a:pt x="9505461" y="2945782"/>
                </a:cubicBezTo>
                <a:cubicBezTo>
                  <a:pt x="9990473" y="2541800"/>
                  <a:pt x="9518058" y="1626530"/>
                  <a:pt x="9826703" y="1077366"/>
                </a:cubicBezTo>
                <a:cubicBezTo>
                  <a:pt x="9958979" y="837502"/>
                  <a:pt x="10292819" y="692322"/>
                  <a:pt x="10645556" y="862752"/>
                </a:cubicBezTo>
                <a:cubicBezTo>
                  <a:pt x="10910108" y="988996"/>
                  <a:pt x="10922706" y="1241484"/>
                  <a:pt x="10966798" y="1607592"/>
                </a:cubicBezTo>
                <a:cubicBezTo>
                  <a:pt x="11061281" y="2295624"/>
                  <a:pt x="12075398" y="2333498"/>
                  <a:pt x="12182479" y="1613904"/>
                </a:cubicBezTo>
                <a:cubicBezTo>
                  <a:pt x="12245468" y="1197298"/>
                  <a:pt x="12182479" y="988996"/>
                  <a:pt x="12478526" y="793316"/>
                </a:cubicBezTo>
                <a:cubicBezTo>
                  <a:pt x="12749377" y="622886"/>
                  <a:pt x="13083217" y="673384"/>
                  <a:pt x="13278482" y="900624"/>
                </a:cubicBezTo>
                <a:cubicBezTo>
                  <a:pt x="13662713" y="1342480"/>
                  <a:pt x="13127309" y="2301936"/>
                  <a:pt x="13750897" y="2567050"/>
                </a:cubicBezTo>
                <a:cubicBezTo>
                  <a:pt x="14242209" y="2838474"/>
                  <a:pt x="14632739" y="2440804"/>
                  <a:pt x="14664233" y="1998950"/>
                </a:cubicBezTo>
                <a:cubicBezTo>
                  <a:pt x="14689429" y="1670714"/>
                  <a:pt x="14569750" y="730194"/>
                  <a:pt x="14714624" y="528204"/>
                </a:cubicBezTo>
                <a:cubicBezTo>
                  <a:pt x="14732339" y="173142"/>
                  <a:pt x="14999180" y="-2170"/>
                  <a:pt x="15274117" y="21"/>
                </a:cubicBezTo>
                <a:close/>
              </a:path>
            </a:pathLst>
          </a:custGeom>
        </p:spPr>
        <p:txBody>
          <a:bodyPr wrap="square">
            <a:noAutofit/>
          </a:bodyPr>
          <a:lstStyle>
            <a:lvl1pPr marL="0" indent="0" algn="ctr">
              <a:buNone/>
              <a:defRPr>
                <a:solidFill>
                  <a:schemeClr val="tx1">
                    <a:lumMod val="65000"/>
                    <a:lumOff val="35000"/>
                  </a:schemeClr>
                </a:solidFill>
              </a:defRPr>
            </a:lvl1pPr>
          </a:lstStyle>
          <a:p>
            <a:endParaRPr lang="id-ID"/>
          </a:p>
        </p:txBody>
      </p:sp>
    </p:spTree>
    <p:extLst>
      <p:ext uri="{BB962C8B-B14F-4D97-AF65-F5344CB8AC3E}">
        <p14:creationId xmlns:p14="http://schemas.microsoft.com/office/powerpoint/2010/main" val="313671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A43F76-D496-445B-A561-36A0169D41AE}"/>
              </a:ext>
            </a:extLst>
          </p:cNvPr>
          <p:cNvSpPr>
            <a:spLocks noGrp="1"/>
          </p:cNvSpPr>
          <p:nvPr>
            <p:ph type="pic" sz="quarter" idx="15"/>
          </p:nvPr>
        </p:nvSpPr>
        <p:spPr>
          <a:xfrm>
            <a:off x="1844375" y="3983290"/>
            <a:ext cx="1105106" cy="1515779"/>
          </a:xfrm>
          <a:custGeom>
            <a:avLst/>
            <a:gdLst>
              <a:gd name="connsiteX0" fmla="*/ 2209216 w 4418432"/>
              <a:gd name="connsiteY0" fmla="*/ 0 h 4418432"/>
              <a:gd name="connsiteX1" fmla="*/ 4418432 w 4418432"/>
              <a:gd name="connsiteY1" fmla="*/ 2209216 h 4418432"/>
              <a:gd name="connsiteX2" fmla="*/ 2209216 w 4418432"/>
              <a:gd name="connsiteY2" fmla="*/ 4418432 h 4418432"/>
              <a:gd name="connsiteX3" fmla="*/ 0 w 4418432"/>
              <a:gd name="connsiteY3" fmla="*/ 2209216 h 4418432"/>
              <a:gd name="connsiteX4" fmla="*/ 2209216 w 4418432"/>
              <a:gd name="connsiteY4" fmla="*/ 0 h 4418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432" h="4418432">
                <a:moveTo>
                  <a:pt x="2209216" y="0"/>
                </a:moveTo>
                <a:cubicBezTo>
                  <a:pt x="3429332" y="0"/>
                  <a:pt x="4418432" y="989100"/>
                  <a:pt x="4418432" y="2209216"/>
                </a:cubicBezTo>
                <a:cubicBezTo>
                  <a:pt x="4418432" y="3429332"/>
                  <a:pt x="3429332" y="4418432"/>
                  <a:pt x="2209216" y="4418432"/>
                </a:cubicBezTo>
                <a:cubicBezTo>
                  <a:pt x="989100" y="4418432"/>
                  <a:pt x="0" y="3429332"/>
                  <a:pt x="0" y="2209216"/>
                </a:cubicBezTo>
                <a:cubicBezTo>
                  <a:pt x="0" y="989100"/>
                  <a:pt x="989100" y="0"/>
                  <a:pt x="2209216" y="0"/>
                </a:cubicBezTo>
                <a:close/>
              </a:path>
            </a:pathLst>
          </a:custGeom>
        </p:spPr>
        <p:txBody>
          <a:bodyPr wrap="square">
            <a:noAutofit/>
          </a:bodyPr>
          <a:lstStyle>
            <a:lvl1pPr marL="0" indent="0" algn="ctr">
              <a:buNone/>
              <a:defRPr sz="1200">
                <a:solidFill>
                  <a:schemeClr val="tx1">
                    <a:lumMod val="65000"/>
                    <a:lumOff val="35000"/>
                  </a:schemeClr>
                </a:solidFill>
              </a:defRPr>
            </a:lvl1pPr>
          </a:lstStyle>
          <a:p>
            <a:endParaRPr lang="id-ID"/>
          </a:p>
        </p:txBody>
      </p:sp>
    </p:spTree>
    <p:extLst>
      <p:ext uri="{BB962C8B-B14F-4D97-AF65-F5344CB8AC3E}">
        <p14:creationId xmlns:p14="http://schemas.microsoft.com/office/powerpoint/2010/main" val="75103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EADD056-2B34-45ED-8F46-AA2F59DE39B1}"/>
              </a:ext>
            </a:extLst>
          </p:cNvPr>
          <p:cNvSpPr>
            <a:spLocks noGrp="1"/>
          </p:cNvSpPr>
          <p:nvPr>
            <p:ph type="pic" sz="quarter" idx="16"/>
          </p:nvPr>
        </p:nvSpPr>
        <p:spPr>
          <a:xfrm>
            <a:off x="7925288" y="944563"/>
            <a:ext cx="4289310" cy="5883275"/>
          </a:xfrm>
          <a:custGeom>
            <a:avLst/>
            <a:gdLst>
              <a:gd name="connsiteX0" fmla="*/ 4152900 w 8305800"/>
              <a:gd name="connsiteY0" fmla="*/ 0 h 8305800"/>
              <a:gd name="connsiteX1" fmla="*/ 8305800 w 8305800"/>
              <a:gd name="connsiteY1" fmla="*/ 4152900 h 8305800"/>
              <a:gd name="connsiteX2" fmla="*/ 4152900 w 8305800"/>
              <a:gd name="connsiteY2" fmla="*/ 8305800 h 8305800"/>
              <a:gd name="connsiteX3" fmla="*/ 0 w 8305800"/>
              <a:gd name="connsiteY3" fmla="*/ 4152900 h 8305800"/>
              <a:gd name="connsiteX4" fmla="*/ 1511270 w 8305800"/>
              <a:gd name="connsiteY4" fmla="*/ 948321 h 8305800"/>
              <a:gd name="connsiteX5" fmla="*/ 1604686 w 8305800"/>
              <a:gd name="connsiteY5" fmla="*/ 874911 h 8305800"/>
              <a:gd name="connsiteX6" fmla="*/ 1635454 w 8305800"/>
              <a:gd name="connsiteY6" fmla="*/ 872410 h 8305800"/>
              <a:gd name="connsiteX7" fmla="*/ 1856440 w 8305800"/>
              <a:gd name="connsiteY7" fmla="*/ 1052282 h 8305800"/>
              <a:gd name="connsiteX8" fmla="*/ 1568644 w 8305800"/>
              <a:gd name="connsiteY8" fmla="*/ 1243462 h 8305800"/>
              <a:gd name="connsiteX9" fmla="*/ 1442220 w 8305800"/>
              <a:gd name="connsiteY9" fmla="*/ 1243462 h 8305800"/>
              <a:gd name="connsiteX10" fmla="*/ 1442220 w 8305800"/>
              <a:gd name="connsiteY10" fmla="*/ 1492200 h 8305800"/>
              <a:gd name="connsiteX11" fmla="*/ 1578922 w 8305800"/>
              <a:gd name="connsiteY11" fmla="*/ 1492200 h 8305800"/>
              <a:gd name="connsiteX12" fmla="*/ 1814812 w 8305800"/>
              <a:gd name="connsiteY12" fmla="*/ 1545648 h 8305800"/>
              <a:gd name="connsiteX13" fmla="*/ 1900638 w 8305800"/>
              <a:gd name="connsiteY13" fmla="*/ 1697769 h 8305800"/>
              <a:gd name="connsiteX14" fmla="*/ 1831258 w 8305800"/>
              <a:gd name="connsiteY14" fmla="*/ 1846806 h 8305800"/>
              <a:gd name="connsiteX15" fmla="*/ 1637510 w 8305800"/>
              <a:gd name="connsiteY15" fmla="*/ 1900254 h 8305800"/>
              <a:gd name="connsiteX16" fmla="*/ 1292154 w 8305800"/>
              <a:gd name="connsiteY16" fmla="*/ 1792330 h 8305800"/>
              <a:gd name="connsiteX17" fmla="*/ 1292154 w 8305800"/>
              <a:gd name="connsiteY17" fmla="*/ 2074988 h 8305800"/>
              <a:gd name="connsiteX18" fmla="*/ 1663206 w 8305800"/>
              <a:gd name="connsiteY18" fmla="*/ 2148992 h 8305800"/>
              <a:gd name="connsiteX19" fmla="*/ 2080510 w 8305800"/>
              <a:gd name="connsiteY19" fmla="*/ 2028735 h 8305800"/>
              <a:gd name="connsiteX20" fmla="*/ 2231604 w 8305800"/>
              <a:gd name="connsiteY20" fmla="*/ 1701880 h 8305800"/>
              <a:gd name="connsiteX21" fmla="*/ 2141154 w 8305800"/>
              <a:gd name="connsiteY21" fmla="*/ 1471129 h 8305800"/>
              <a:gd name="connsiteX22" fmla="*/ 1894470 w 8305800"/>
              <a:gd name="connsiteY22" fmla="*/ 1357552 h 8305800"/>
              <a:gd name="connsiteX23" fmla="*/ 1894470 w 8305800"/>
              <a:gd name="connsiteY23" fmla="*/ 1352413 h 8305800"/>
              <a:gd name="connsiteX24" fmla="*/ 2187406 w 8305800"/>
              <a:gd name="connsiteY24" fmla="*/ 990612 h 8305800"/>
              <a:gd name="connsiteX25" fmla="*/ 2061496 w 8305800"/>
              <a:gd name="connsiteY25" fmla="*/ 726456 h 8305800"/>
              <a:gd name="connsiteX26" fmla="*/ 1992278 w 8305800"/>
              <a:gd name="connsiteY26" fmla="*/ 681937 h 8305800"/>
              <a:gd name="connsiteX27" fmla="*/ 1918404 w 8305800"/>
              <a:gd name="connsiteY27" fmla="*/ 653200 h 8305800"/>
              <a:gd name="connsiteX28" fmla="*/ 1999470 w 8305800"/>
              <a:gd name="connsiteY28" fmla="*/ 601229 h 8305800"/>
              <a:gd name="connsiteX29" fmla="*/ 4152900 w 8305800"/>
              <a:gd name="connsiteY29" fmla="*/ 0 h 830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05800" h="8305800">
                <a:moveTo>
                  <a:pt x="4152900" y="0"/>
                </a:moveTo>
                <a:cubicBezTo>
                  <a:pt x="6446482" y="0"/>
                  <a:pt x="8305800" y="1859317"/>
                  <a:pt x="8305800" y="4152900"/>
                </a:cubicBezTo>
                <a:cubicBezTo>
                  <a:pt x="8305800" y="6446483"/>
                  <a:pt x="6446482" y="8305800"/>
                  <a:pt x="4152900" y="8305800"/>
                </a:cubicBezTo>
                <a:cubicBezTo>
                  <a:pt x="1859318" y="8305800"/>
                  <a:pt x="0" y="6446483"/>
                  <a:pt x="0" y="4152900"/>
                </a:cubicBezTo>
                <a:cubicBezTo>
                  <a:pt x="0" y="2862760"/>
                  <a:pt x="588300" y="1710024"/>
                  <a:pt x="1511270" y="948321"/>
                </a:cubicBezTo>
                <a:lnTo>
                  <a:pt x="1604686" y="874911"/>
                </a:lnTo>
                <a:lnTo>
                  <a:pt x="1635454" y="872410"/>
                </a:lnTo>
                <a:cubicBezTo>
                  <a:pt x="1782778" y="872410"/>
                  <a:pt x="1856440" y="932367"/>
                  <a:pt x="1856440" y="1052282"/>
                </a:cubicBezTo>
                <a:cubicBezTo>
                  <a:pt x="1856440" y="1179735"/>
                  <a:pt x="1760508" y="1243462"/>
                  <a:pt x="1568644" y="1243462"/>
                </a:cubicBezTo>
                <a:lnTo>
                  <a:pt x="1442220" y="1243462"/>
                </a:lnTo>
                <a:lnTo>
                  <a:pt x="1442220" y="1492200"/>
                </a:lnTo>
                <a:lnTo>
                  <a:pt x="1578922" y="1492200"/>
                </a:lnTo>
                <a:cubicBezTo>
                  <a:pt x="1678966" y="1492200"/>
                  <a:pt x="1757596" y="1510016"/>
                  <a:pt x="1814812" y="1545648"/>
                </a:cubicBezTo>
                <a:cubicBezTo>
                  <a:pt x="1872030" y="1581280"/>
                  <a:pt x="1900638" y="1631987"/>
                  <a:pt x="1900638" y="1697769"/>
                </a:cubicBezTo>
                <a:cubicBezTo>
                  <a:pt x="1900638" y="1761495"/>
                  <a:pt x="1877512" y="1811174"/>
                  <a:pt x="1831258" y="1846806"/>
                </a:cubicBezTo>
                <a:cubicBezTo>
                  <a:pt x="1785006" y="1882438"/>
                  <a:pt x="1720422" y="1900254"/>
                  <a:pt x="1637510" y="1900254"/>
                </a:cubicBezTo>
                <a:cubicBezTo>
                  <a:pt x="1505946" y="1900254"/>
                  <a:pt x="1390827" y="1864279"/>
                  <a:pt x="1292154" y="1792330"/>
                </a:cubicBezTo>
                <a:lnTo>
                  <a:pt x="1292154" y="2074988"/>
                </a:lnTo>
                <a:cubicBezTo>
                  <a:pt x="1387401" y="2124324"/>
                  <a:pt x="1511084" y="2148992"/>
                  <a:pt x="1663206" y="2148992"/>
                </a:cubicBezTo>
                <a:cubicBezTo>
                  <a:pt x="1840680" y="2148992"/>
                  <a:pt x="1979782" y="2108906"/>
                  <a:pt x="2080510" y="2028735"/>
                </a:cubicBezTo>
                <a:cubicBezTo>
                  <a:pt x="2181238" y="1948563"/>
                  <a:pt x="2231604" y="1839611"/>
                  <a:pt x="2231604" y="1701880"/>
                </a:cubicBezTo>
                <a:cubicBezTo>
                  <a:pt x="2231604" y="1610745"/>
                  <a:pt x="2201454" y="1533828"/>
                  <a:pt x="2141154" y="1471129"/>
                </a:cubicBezTo>
                <a:cubicBezTo>
                  <a:pt x="2080852" y="1408431"/>
                  <a:pt x="1998626" y="1370572"/>
                  <a:pt x="1894470" y="1357552"/>
                </a:cubicBezTo>
                <a:lnTo>
                  <a:pt x="1894470" y="1352413"/>
                </a:lnTo>
                <a:cubicBezTo>
                  <a:pt x="2089760" y="1303762"/>
                  <a:pt x="2187406" y="1183161"/>
                  <a:pt x="2187406" y="990612"/>
                </a:cubicBezTo>
                <a:cubicBezTo>
                  <a:pt x="2187406" y="882345"/>
                  <a:pt x="2145436" y="794294"/>
                  <a:pt x="2061496" y="726456"/>
                </a:cubicBezTo>
                <a:cubicBezTo>
                  <a:pt x="2040510" y="709496"/>
                  <a:pt x="2017438" y="694657"/>
                  <a:pt x="1992278" y="681937"/>
                </a:cubicBezTo>
                <a:lnTo>
                  <a:pt x="1918404" y="653200"/>
                </a:lnTo>
                <a:lnTo>
                  <a:pt x="1999470" y="601229"/>
                </a:lnTo>
                <a:cubicBezTo>
                  <a:pt x="2627376" y="219704"/>
                  <a:pt x="3364482" y="0"/>
                  <a:pt x="4152900"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
        <p:nvSpPr>
          <p:cNvPr id="8" name="Picture Placeholder 7">
            <a:extLst>
              <a:ext uri="{FF2B5EF4-FFF2-40B4-BE49-F238E27FC236}">
                <a16:creationId xmlns:a16="http://schemas.microsoft.com/office/drawing/2014/main" id="{0E3F2252-031B-4ADD-8E71-FCB3EF80DFC6}"/>
              </a:ext>
            </a:extLst>
          </p:cNvPr>
          <p:cNvSpPr>
            <a:spLocks noGrp="1"/>
          </p:cNvSpPr>
          <p:nvPr>
            <p:ph type="pic" sz="quarter" idx="15"/>
          </p:nvPr>
        </p:nvSpPr>
        <p:spPr>
          <a:xfrm>
            <a:off x="3994708" y="1426357"/>
            <a:ext cx="3586791" cy="4919691"/>
          </a:xfrm>
          <a:custGeom>
            <a:avLst/>
            <a:gdLst>
              <a:gd name="connsiteX0" fmla="*/ 3472722 w 6945445"/>
              <a:gd name="connsiteY0" fmla="*/ 0 h 6945446"/>
              <a:gd name="connsiteX1" fmla="*/ 6945445 w 6945445"/>
              <a:gd name="connsiteY1" fmla="*/ 3472723 h 6945446"/>
              <a:gd name="connsiteX2" fmla="*/ 3472722 w 6945445"/>
              <a:gd name="connsiteY2" fmla="*/ 6945446 h 6945446"/>
              <a:gd name="connsiteX3" fmla="*/ 0 w 6945445"/>
              <a:gd name="connsiteY3" fmla="*/ 3472723 h 6945446"/>
              <a:gd name="connsiteX4" fmla="*/ 793000 w 6945445"/>
              <a:gd name="connsiteY4" fmla="*/ 1263749 h 6945446"/>
              <a:gd name="connsiteX5" fmla="*/ 910183 w 6945445"/>
              <a:gd name="connsiteY5" fmla="*/ 1134815 h 6945446"/>
              <a:gd name="connsiteX6" fmla="*/ 995849 w 6945445"/>
              <a:gd name="connsiteY6" fmla="*/ 1070378 h 6945446"/>
              <a:gd name="connsiteX7" fmla="*/ 1271825 w 6945445"/>
              <a:gd name="connsiteY7" fmla="*/ 985388 h 6945446"/>
              <a:gd name="connsiteX8" fmla="*/ 1435252 w 6945445"/>
              <a:gd name="connsiteY8" fmla="*/ 1033697 h 6945446"/>
              <a:gd name="connsiteX9" fmla="*/ 1488700 w 6945445"/>
              <a:gd name="connsiteY9" fmla="*/ 1176567 h 6945446"/>
              <a:gd name="connsiteX10" fmla="*/ 1472255 w 6945445"/>
              <a:gd name="connsiteY10" fmla="*/ 1267531 h 6945446"/>
              <a:gd name="connsiteX11" fmla="*/ 1422404 w 6945445"/>
              <a:gd name="connsiteY11" fmla="*/ 1351815 h 6945446"/>
              <a:gd name="connsiteX12" fmla="*/ 1340177 w 6945445"/>
              <a:gd name="connsiteY12" fmla="*/ 1435584 h 6945446"/>
              <a:gd name="connsiteX13" fmla="*/ 1226600 w 6945445"/>
              <a:gd name="connsiteY13" fmla="*/ 1523978 h 6945446"/>
              <a:gd name="connsiteX14" fmla="*/ 1096578 w 6945445"/>
              <a:gd name="connsiteY14" fmla="*/ 1623165 h 6945446"/>
              <a:gd name="connsiteX15" fmla="*/ 970667 w 6945445"/>
              <a:gd name="connsiteY15" fmla="*/ 1749590 h 6945446"/>
              <a:gd name="connsiteX16" fmla="*/ 875077 w 6945445"/>
              <a:gd name="connsiteY16" fmla="*/ 1910962 h 6945446"/>
              <a:gd name="connsiteX17" fmla="*/ 837047 w 6945445"/>
              <a:gd name="connsiteY17" fmla="*/ 2113961 h 6945446"/>
              <a:gd name="connsiteX18" fmla="*/ 837047 w 6945445"/>
              <a:gd name="connsiteY18" fmla="*/ 2224968 h 6945446"/>
              <a:gd name="connsiteX19" fmla="*/ 1817610 w 6945445"/>
              <a:gd name="connsiteY19" fmla="*/ 2224968 h 6945446"/>
              <a:gd name="connsiteX20" fmla="*/ 1817610 w 6945445"/>
              <a:gd name="connsiteY20" fmla="*/ 1955673 h 6945446"/>
              <a:gd name="connsiteX21" fmla="*/ 1192681 w 6945445"/>
              <a:gd name="connsiteY21" fmla="*/ 1955673 h 6945446"/>
              <a:gd name="connsiteX22" fmla="*/ 1213238 w 6945445"/>
              <a:gd name="connsiteY22" fmla="*/ 1895030 h 6945446"/>
              <a:gd name="connsiteX23" fmla="*/ 1268742 w 6945445"/>
              <a:gd name="connsiteY23" fmla="*/ 1829762 h 6945446"/>
              <a:gd name="connsiteX24" fmla="*/ 1349427 w 6945445"/>
              <a:gd name="connsiteY24" fmla="*/ 1761924 h 6945446"/>
              <a:gd name="connsiteX25" fmla="*/ 1444503 w 6945445"/>
              <a:gd name="connsiteY25" fmla="*/ 1692545 h 6945446"/>
              <a:gd name="connsiteX26" fmla="*/ 1585318 w 6945445"/>
              <a:gd name="connsiteY26" fmla="*/ 1588219 h 6945446"/>
              <a:gd name="connsiteX27" fmla="*/ 1705062 w 6945445"/>
              <a:gd name="connsiteY27" fmla="*/ 1469503 h 6945446"/>
              <a:gd name="connsiteX28" fmla="*/ 1788317 w 6945445"/>
              <a:gd name="connsiteY28" fmla="*/ 1325605 h 6945446"/>
              <a:gd name="connsiteX29" fmla="*/ 1819666 w 6945445"/>
              <a:gd name="connsiteY29" fmla="*/ 1144704 h 6945446"/>
              <a:gd name="connsiteX30" fmla="*/ 1787289 w 6945445"/>
              <a:gd name="connsiteY30" fmla="*/ 971512 h 6945446"/>
              <a:gd name="connsiteX31" fmla="*/ 1693241 w 6945445"/>
              <a:gd name="connsiteY31" fmla="*/ 839434 h 6945446"/>
              <a:gd name="connsiteX32" fmla="*/ 1542662 w 6945445"/>
              <a:gd name="connsiteY32" fmla="*/ 755665 h 6945446"/>
              <a:gd name="connsiteX33" fmla="*/ 1447972 w 6945445"/>
              <a:gd name="connsiteY33" fmla="*/ 733695 h 6945446"/>
              <a:gd name="connsiteX34" fmla="*/ 1351912 w 6945445"/>
              <a:gd name="connsiteY34" fmla="*/ 727073 h 6945446"/>
              <a:gd name="connsiteX35" fmla="*/ 1531090 w 6945445"/>
              <a:gd name="connsiteY35" fmla="*/ 593087 h 6945446"/>
              <a:gd name="connsiteX36" fmla="*/ 3472722 w 6945445"/>
              <a:gd name="connsiteY36" fmla="*/ 0 h 694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945445" h="6945446">
                <a:moveTo>
                  <a:pt x="3472722" y="0"/>
                </a:moveTo>
                <a:cubicBezTo>
                  <a:pt x="5390654" y="0"/>
                  <a:pt x="6945445" y="1554791"/>
                  <a:pt x="6945445" y="3472723"/>
                </a:cubicBezTo>
                <a:cubicBezTo>
                  <a:pt x="6945445" y="5390655"/>
                  <a:pt x="5390654" y="6945446"/>
                  <a:pt x="3472722" y="6945446"/>
                </a:cubicBezTo>
                <a:cubicBezTo>
                  <a:pt x="1554790" y="6945446"/>
                  <a:pt x="0" y="5390655"/>
                  <a:pt x="0" y="3472723"/>
                </a:cubicBezTo>
                <a:cubicBezTo>
                  <a:pt x="0" y="2633628"/>
                  <a:pt x="297596" y="1864040"/>
                  <a:pt x="793000" y="1263749"/>
                </a:cubicBezTo>
                <a:lnTo>
                  <a:pt x="910183" y="1134815"/>
                </a:lnTo>
                <a:lnTo>
                  <a:pt x="995849" y="1070378"/>
                </a:lnTo>
                <a:cubicBezTo>
                  <a:pt x="1084758" y="1013718"/>
                  <a:pt x="1176750" y="985388"/>
                  <a:pt x="1271825" y="985388"/>
                </a:cubicBezTo>
                <a:cubicBezTo>
                  <a:pt x="1345145" y="985388"/>
                  <a:pt x="1399620" y="1001491"/>
                  <a:pt x="1435252" y="1033697"/>
                </a:cubicBezTo>
                <a:cubicBezTo>
                  <a:pt x="1470884" y="1065903"/>
                  <a:pt x="1488700" y="1113526"/>
                  <a:pt x="1488700" y="1176567"/>
                </a:cubicBezTo>
                <a:cubicBezTo>
                  <a:pt x="1488700" y="1208773"/>
                  <a:pt x="1483218" y="1239094"/>
                  <a:pt x="1472255" y="1267531"/>
                </a:cubicBezTo>
                <a:cubicBezTo>
                  <a:pt x="1461291" y="1295968"/>
                  <a:pt x="1444674" y="1324063"/>
                  <a:pt x="1422404" y="1351815"/>
                </a:cubicBezTo>
                <a:cubicBezTo>
                  <a:pt x="1400134" y="1379566"/>
                  <a:pt x="1372725" y="1407489"/>
                  <a:pt x="1340177" y="1435584"/>
                </a:cubicBezTo>
                <a:cubicBezTo>
                  <a:pt x="1307628" y="1463678"/>
                  <a:pt x="1269770" y="1493143"/>
                  <a:pt x="1226600" y="1523978"/>
                </a:cubicBezTo>
                <a:cubicBezTo>
                  <a:pt x="1185486" y="1553443"/>
                  <a:pt x="1142146" y="1586506"/>
                  <a:pt x="1096578" y="1623165"/>
                </a:cubicBezTo>
                <a:cubicBezTo>
                  <a:pt x="1051010" y="1659825"/>
                  <a:pt x="1009040" y="1701967"/>
                  <a:pt x="970667" y="1749590"/>
                </a:cubicBezTo>
                <a:cubicBezTo>
                  <a:pt x="932294" y="1797214"/>
                  <a:pt x="900431" y="1851004"/>
                  <a:pt x="875077" y="1910962"/>
                </a:cubicBezTo>
                <a:cubicBezTo>
                  <a:pt x="849724" y="1970919"/>
                  <a:pt x="837047" y="2038586"/>
                  <a:pt x="837047" y="2113961"/>
                </a:cubicBezTo>
                <a:lnTo>
                  <a:pt x="837047" y="2224968"/>
                </a:lnTo>
                <a:lnTo>
                  <a:pt x="1817610" y="2224968"/>
                </a:lnTo>
                <a:lnTo>
                  <a:pt x="1817610" y="1955673"/>
                </a:lnTo>
                <a:lnTo>
                  <a:pt x="1192681" y="1955673"/>
                </a:lnTo>
                <a:cubicBezTo>
                  <a:pt x="1192681" y="1936487"/>
                  <a:pt x="1199533" y="1916272"/>
                  <a:pt x="1213238" y="1895030"/>
                </a:cubicBezTo>
                <a:cubicBezTo>
                  <a:pt x="1226943" y="1873788"/>
                  <a:pt x="1245444" y="1852032"/>
                  <a:pt x="1268742" y="1829762"/>
                </a:cubicBezTo>
                <a:cubicBezTo>
                  <a:pt x="1292039" y="1807492"/>
                  <a:pt x="1318935" y="1784880"/>
                  <a:pt x="1349427" y="1761924"/>
                </a:cubicBezTo>
                <a:cubicBezTo>
                  <a:pt x="1379920" y="1738969"/>
                  <a:pt x="1411612" y="1715843"/>
                  <a:pt x="1444503" y="1692545"/>
                </a:cubicBezTo>
                <a:cubicBezTo>
                  <a:pt x="1493154" y="1658969"/>
                  <a:pt x="1540092" y="1624193"/>
                  <a:pt x="1585318" y="1588219"/>
                </a:cubicBezTo>
                <a:cubicBezTo>
                  <a:pt x="1630543" y="1552244"/>
                  <a:pt x="1670457" y="1512672"/>
                  <a:pt x="1705062" y="1469503"/>
                </a:cubicBezTo>
                <a:cubicBezTo>
                  <a:pt x="1739666" y="1426333"/>
                  <a:pt x="1767418" y="1378367"/>
                  <a:pt x="1788317" y="1325605"/>
                </a:cubicBezTo>
                <a:cubicBezTo>
                  <a:pt x="1809216" y="1272842"/>
                  <a:pt x="1819666" y="1212542"/>
                  <a:pt x="1819666" y="1144704"/>
                </a:cubicBezTo>
                <a:cubicBezTo>
                  <a:pt x="1819666" y="1080978"/>
                  <a:pt x="1808874" y="1023247"/>
                  <a:pt x="1787289" y="971512"/>
                </a:cubicBezTo>
                <a:cubicBezTo>
                  <a:pt x="1765704" y="919777"/>
                  <a:pt x="1734355" y="875751"/>
                  <a:pt x="1693241" y="839434"/>
                </a:cubicBezTo>
                <a:cubicBezTo>
                  <a:pt x="1652128" y="803117"/>
                  <a:pt x="1601935" y="775194"/>
                  <a:pt x="1542662" y="755665"/>
                </a:cubicBezTo>
                <a:cubicBezTo>
                  <a:pt x="1513026" y="745900"/>
                  <a:pt x="1481463" y="738577"/>
                  <a:pt x="1447972" y="733695"/>
                </a:cubicBezTo>
                <a:lnTo>
                  <a:pt x="1351912" y="727073"/>
                </a:lnTo>
                <a:lnTo>
                  <a:pt x="1531090" y="593087"/>
                </a:lnTo>
                <a:cubicBezTo>
                  <a:pt x="2085340" y="218642"/>
                  <a:pt x="2753498" y="0"/>
                  <a:pt x="3472722"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
        <p:nvSpPr>
          <p:cNvPr id="6" name="Picture Placeholder 5">
            <a:extLst>
              <a:ext uri="{FF2B5EF4-FFF2-40B4-BE49-F238E27FC236}">
                <a16:creationId xmlns:a16="http://schemas.microsoft.com/office/drawing/2014/main" id="{628BCE1A-4722-4EB5-A7C7-A9161E3B2E7D}"/>
              </a:ext>
            </a:extLst>
          </p:cNvPr>
          <p:cNvSpPr>
            <a:spLocks noGrp="1"/>
          </p:cNvSpPr>
          <p:nvPr>
            <p:ph type="pic" sz="quarter" idx="14"/>
          </p:nvPr>
        </p:nvSpPr>
        <p:spPr>
          <a:xfrm>
            <a:off x="1095339" y="2138708"/>
            <a:ext cx="2548083" cy="3494985"/>
          </a:xfrm>
          <a:custGeom>
            <a:avLst/>
            <a:gdLst>
              <a:gd name="connsiteX0" fmla="*/ 2467049 w 4934097"/>
              <a:gd name="connsiteY0" fmla="*/ 0 h 4934096"/>
              <a:gd name="connsiteX1" fmla="*/ 4934097 w 4934097"/>
              <a:gd name="connsiteY1" fmla="*/ 2467048 h 4934096"/>
              <a:gd name="connsiteX2" fmla="*/ 2467049 w 4934097"/>
              <a:gd name="connsiteY2" fmla="*/ 4934096 h 4934096"/>
              <a:gd name="connsiteX3" fmla="*/ 0 w 4934097"/>
              <a:gd name="connsiteY3" fmla="*/ 2467048 h 4934096"/>
              <a:gd name="connsiteX4" fmla="*/ 421333 w 4934097"/>
              <a:gd name="connsiteY4" fmla="*/ 1087698 h 4934096"/>
              <a:gd name="connsiteX5" fmla="*/ 531607 w 4934097"/>
              <a:gd name="connsiteY5" fmla="*/ 940232 h 4934096"/>
              <a:gd name="connsiteX6" fmla="*/ 531607 w 4934097"/>
              <a:gd name="connsiteY6" fmla="*/ 988716 h 4934096"/>
              <a:gd name="connsiteX7" fmla="*/ 618973 w 4934097"/>
              <a:gd name="connsiteY7" fmla="*/ 971756 h 4934096"/>
              <a:gd name="connsiteX8" fmla="*/ 704284 w 4934097"/>
              <a:gd name="connsiteY8" fmla="*/ 942977 h 4934096"/>
              <a:gd name="connsiteX9" fmla="*/ 781886 w 4934097"/>
              <a:gd name="connsiteY9" fmla="*/ 904946 h 4934096"/>
              <a:gd name="connsiteX10" fmla="*/ 845100 w 4934097"/>
              <a:gd name="connsiteY10" fmla="*/ 860235 h 4934096"/>
              <a:gd name="connsiteX11" fmla="*/ 845100 w 4934097"/>
              <a:gd name="connsiteY11" fmla="*/ 2001142 h 4934096"/>
              <a:gd name="connsiteX12" fmla="*/ 1168871 w 4934097"/>
              <a:gd name="connsiteY12" fmla="*/ 2001142 h 4934096"/>
              <a:gd name="connsiteX13" fmla="*/ 1168871 w 4934097"/>
              <a:gd name="connsiteY13" fmla="*/ 494322 h 4934096"/>
              <a:gd name="connsiteX14" fmla="*/ 990091 w 4934097"/>
              <a:gd name="connsiteY14" fmla="*/ 494322 h 4934096"/>
              <a:gd name="connsiteX15" fmla="*/ 1087698 w 4934097"/>
              <a:gd name="connsiteY15" fmla="*/ 421333 h 4934096"/>
              <a:gd name="connsiteX16" fmla="*/ 2467049 w 4934097"/>
              <a:gd name="connsiteY16" fmla="*/ 0 h 49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4097" h="4934096">
                <a:moveTo>
                  <a:pt x="2467049" y="0"/>
                </a:moveTo>
                <a:cubicBezTo>
                  <a:pt x="3829561" y="0"/>
                  <a:pt x="4934097" y="1104535"/>
                  <a:pt x="4934097" y="2467048"/>
                </a:cubicBezTo>
                <a:cubicBezTo>
                  <a:pt x="4934097" y="3829561"/>
                  <a:pt x="3829561" y="4934096"/>
                  <a:pt x="2467049" y="4934096"/>
                </a:cubicBezTo>
                <a:cubicBezTo>
                  <a:pt x="1104535" y="4934096"/>
                  <a:pt x="0" y="3829561"/>
                  <a:pt x="0" y="2467048"/>
                </a:cubicBezTo>
                <a:cubicBezTo>
                  <a:pt x="0" y="1956106"/>
                  <a:pt x="155325" y="1481442"/>
                  <a:pt x="421333" y="1087698"/>
                </a:cubicBezTo>
                <a:lnTo>
                  <a:pt x="531607" y="940232"/>
                </a:lnTo>
                <a:lnTo>
                  <a:pt x="531607" y="988716"/>
                </a:lnTo>
                <a:cubicBezTo>
                  <a:pt x="560386" y="985290"/>
                  <a:pt x="589508" y="979636"/>
                  <a:pt x="618973" y="971756"/>
                </a:cubicBezTo>
                <a:cubicBezTo>
                  <a:pt x="648439" y="963876"/>
                  <a:pt x="676875" y="954283"/>
                  <a:pt x="704284" y="942977"/>
                </a:cubicBezTo>
                <a:cubicBezTo>
                  <a:pt x="731693" y="931670"/>
                  <a:pt x="757561" y="918993"/>
                  <a:pt x="781886" y="904946"/>
                </a:cubicBezTo>
                <a:cubicBezTo>
                  <a:pt x="806212" y="890899"/>
                  <a:pt x="827283" y="875995"/>
                  <a:pt x="845100" y="860235"/>
                </a:cubicBezTo>
                <a:lnTo>
                  <a:pt x="845100" y="2001142"/>
                </a:lnTo>
                <a:lnTo>
                  <a:pt x="1168871" y="2001142"/>
                </a:lnTo>
                <a:lnTo>
                  <a:pt x="1168871" y="494322"/>
                </a:lnTo>
                <a:lnTo>
                  <a:pt x="990091" y="494322"/>
                </a:lnTo>
                <a:lnTo>
                  <a:pt x="1087698" y="421333"/>
                </a:lnTo>
                <a:cubicBezTo>
                  <a:pt x="1481442" y="155325"/>
                  <a:pt x="1956106" y="0"/>
                  <a:pt x="2467049"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37232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1+#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6"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58B4004C-7636-4CC7-B907-54C4BAD3BEA0}"/>
              </a:ext>
            </a:extLst>
          </p:cNvPr>
          <p:cNvSpPr>
            <a:spLocks noGrp="1"/>
          </p:cNvSpPr>
          <p:nvPr>
            <p:ph type="pic" sz="quarter" idx="16"/>
          </p:nvPr>
        </p:nvSpPr>
        <p:spPr>
          <a:xfrm>
            <a:off x="-2134024" y="944563"/>
            <a:ext cx="4289310" cy="5883275"/>
          </a:xfrm>
          <a:custGeom>
            <a:avLst/>
            <a:gdLst>
              <a:gd name="connsiteX0" fmla="*/ 4152900 w 8305800"/>
              <a:gd name="connsiteY0" fmla="*/ 0 h 8305800"/>
              <a:gd name="connsiteX1" fmla="*/ 8305800 w 8305800"/>
              <a:gd name="connsiteY1" fmla="*/ 4152900 h 8305800"/>
              <a:gd name="connsiteX2" fmla="*/ 4152900 w 8305800"/>
              <a:gd name="connsiteY2" fmla="*/ 8305800 h 8305800"/>
              <a:gd name="connsiteX3" fmla="*/ 0 w 8305800"/>
              <a:gd name="connsiteY3" fmla="*/ 4152900 h 8305800"/>
              <a:gd name="connsiteX4" fmla="*/ 1511270 w 8305800"/>
              <a:gd name="connsiteY4" fmla="*/ 948321 h 8305800"/>
              <a:gd name="connsiteX5" fmla="*/ 1604686 w 8305800"/>
              <a:gd name="connsiteY5" fmla="*/ 874911 h 8305800"/>
              <a:gd name="connsiteX6" fmla="*/ 1635454 w 8305800"/>
              <a:gd name="connsiteY6" fmla="*/ 872410 h 8305800"/>
              <a:gd name="connsiteX7" fmla="*/ 1856440 w 8305800"/>
              <a:gd name="connsiteY7" fmla="*/ 1052282 h 8305800"/>
              <a:gd name="connsiteX8" fmla="*/ 1568644 w 8305800"/>
              <a:gd name="connsiteY8" fmla="*/ 1243462 h 8305800"/>
              <a:gd name="connsiteX9" fmla="*/ 1442220 w 8305800"/>
              <a:gd name="connsiteY9" fmla="*/ 1243462 h 8305800"/>
              <a:gd name="connsiteX10" fmla="*/ 1442220 w 8305800"/>
              <a:gd name="connsiteY10" fmla="*/ 1492200 h 8305800"/>
              <a:gd name="connsiteX11" fmla="*/ 1578922 w 8305800"/>
              <a:gd name="connsiteY11" fmla="*/ 1492200 h 8305800"/>
              <a:gd name="connsiteX12" fmla="*/ 1814812 w 8305800"/>
              <a:gd name="connsiteY12" fmla="*/ 1545648 h 8305800"/>
              <a:gd name="connsiteX13" fmla="*/ 1900638 w 8305800"/>
              <a:gd name="connsiteY13" fmla="*/ 1697769 h 8305800"/>
              <a:gd name="connsiteX14" fmla="*/ 1831258 w 8305800"/>
              <a:gd name="connsiteY14" fmla="*/ 1846806 h 8305800"/>
              <a:gd name="connsiteX15" fmla="*/ 1637510 w 8305800"/>
              <a:gd name="connsiteY15" fmla="*/ 1900254 h 8305800"/>
              <a:gd name="connsiteX16" fmla="*/ 1292154 w 8305800"/>
              <a:gd name="connsiteY16" fmla="*/ 1792330 h 8305800"/>
              <a:gd name="connsiteX17" fmla="*/ 1292154 w 8305800"/>
              <a:gd name="connsiteY17" fmla="*/ 2074988 h 8305800"/>
              <a:gd name="connsiteX18" fmla="*/ 1663206 w 8305800"/>
              <a:gd name="connsiteY18" fmla="*/ 2148992 h 8305800"/>
              <a:gd name="connsiteX19" fmla="*/ 2080510 w 8305800"/>
              <a:gd name="connsiteY19" fmla="*/ 2028735 h 8305800"/>
              <a:gd name="connsiteX20" fmla="*/ 2231604 w 8305800"/>
              <a:gd name="connsiteY20" fmla="*/ 1701880 h 8305800"/>
              <a:gd name="connsiteX21" fmla="*/ 2141154 w 8305800"/>
              <a:gd name="connsiteY21" fmla="*/ 1471129 h 8305800"/>
              <a:gd name="connsiteX22" fmla="*/ 1894470 w 8305800"/>
              <a:gd name="connsiteY22" fmla="*/ 1357552 h 8305800"/>
              <a:gd name="connsiteX23" fmla="*/ 1894470 w 8305800"/>
              <a:gd name="connsiteY23" fmla="*/ 1352413 h 8305800"/>
              <a:gd name="connsiteX24" fmla="*/ 2187406 w 8305800"/>
              <a:gd name="connsiteY24" fmla="*/ 990612 h 8305800"/>
              <a:gd name="connsiteX25" fmla="*/ 2061496 w 8305800"/>
              <a:gd name="connsiteY25" fmla="*/ 726456 h 8305800"/>
              <a:gd name="connsiteX26" fmla="*/ 1992278 w 8305800"/>
              <a:gd name="connsiteY26" fmla="*/ 681937 h 8305800"/>
              <a:gd name="connsiteX27" fmla="*/ 1918404 w 8305800"/>
              <a:gd name="connsiteY27" fmla="*/ 653200 h 8305800"/>
              <a:gd name="connsiteX28" fmla="*/ 1999470 w 8305800"/>
              <a:gd name="connsiteY28" fmla="*/ 601229 h 8305800"/>
              <a:gd name="connsiteX29" fmla="*/ 4152900 w 8305800"/>
              <a:gd name="connsiteY29" fmla="*/ 0 h 830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05800" h="8305800">
                <a:moveTo>
                  <a:pt x="4152900" y="0"/>
                </a:moveTo>
                <a:cubicBezTo>
                  <a:pt x="6446482" y="0"/>
                  <a:pt x="8305800" y="1859317"/>
                  <a:pt x="8305800" y="4152900"/>
                </a:cubicBezTo>
                <a:cubicBezTo>
                  <a:pt x="8305800" y="6446483"/>
                  <a:pt x="6446482" y="8305800"/>
                  <a:pt x="4152900" y="8305800"/>
                </a:cubicBezTo>
                <a:cubicBezTo>
                  <a:pt x="1859318" y="8305800"/>
                  <a:pt x="0" y="6446483"/>
                  <a:pt x="0" y="4152900"/>
                </a:cubicBezTo>
                <a:cubicBezTo>
                  <a:pt x="0" y="2862760"/>
                  <a:pt x="588300" y="1710024"/>
                  <a:pt x="1511270" y="948321"/>
                </a:cubicBezTo>
                <a:lnTo>
                  <a:pt x="1604686" y="874911"/>
                </a:lnTo>
                <a:lnTo>
                  <a:pt x="1635454" y="872410"/>
                </a:lnTo>
                <a:cubicBezTo>
                  <a:pt x="1782778" y="872410"/>
                  <a:pt x="1856440" y="932367"/>
                  <a:pt x="1856440" y="1052282"/>
                </a:cubicBezTo>
                <a:cubicBezTo>
                  <a:pt x="1856440" y="1179735"/>
                  <a:pt x="1760508" y="1243462"/>
                  <a:pt x="1568644" y="1243462"/>
                </a:cubicBezTo>
                <a:lnTo>
                  <a:pt x="1442220" y="1243462"/>
                </a:lnTo>
                <a:lnTo>
                  <a:pt x="1442220" y="1492200"/>
                </a:lnTo>
                <a:lnTo>
                  <a:pt x="1578922" y="1492200"/>
                </a:lnTo>
                <a:cubicBezTo>
                  <a:pt x="1678966" y="1492200"/>
                  <a:pt x="1757596" y="1510016"/>
                  <a:pt x="1814812" y="1545648"/>
                </a:cubicBezTo>
                <a:cubicBezTo>
                  <a:pt x="1872030" y="1581280"/>
                  <a:pt x="1900638" y="1631987"/>
                  <a:pt x="1900638" y="1697769"/>
                </a:cubicBezTo>
                <a:cubicBezTo>
                  <a:pt x="1900638" y="1761495"/>
                  <a:pt x="1877512" y="1811174"/>
                  <a:pt x="1831258" y="1846806"/>
                </a:cubicBezTo>
                <a:cubicBezTo>
                  <a:pt x="1785006" y="1882438"/>
                  <a:pt x="1720422" y="1900254"/>
                  <a:pt x="1637510" y="1900254"/>
                </a:cubicBezTo>
                <a:cubicBezTo>
                  <a:pt x="1505946" y="1900254"/>
                  <a:pt x="1390827" y="1864279"/>
                  <a:pt x="1292154" y="1792330"/>
                </a:cubicBezTo>
                <a:lnTo>
                  <a:pt x="1292154" y="2074988"/>
                </a:lnTo>
                <a:cubicBezTo>
                  <a:pt x="1387401" y="2124324"/>
                  <a:pt x="1511084" y="2148992"/>
                  <a:pt x="1663206" y="2148992"/>
                </a:cubicBezTo>
                <a:cubicBezTo>
                  <a:pt x="1840680" y="2148992"/>
                  <a:pt x="1979782" y="2108906"/>
                  <a:pt x="2080510" y="2028735"/>
                </a:cubicBezTo>
                <a:cubicBezTo>
                  <a:pt x="2181238" y="1948563"/>
                  <a:pt x="2231604" y="1839611"/>
                  <a:pt x="2231604" y="1701880"/>
                </a:cubicBezTo>
                <a:cubicBezTo>
                  <a:pt x="2231604" y="1610745"/>
                  <a:pt x="2201454" y="1533828"/>
                  <a:pt x="2141154" y="1471129"/>
                </a:cubicBezTo>
                <a:cubicBezTo>
                  <a:pt x="2080852" y="1408431"/>
                  <a:pt x="1998626" y="1370572"/>
                  <a:pt x="1894470" y="1357552"/>
                </a:cubicBezTo>
                <a:lnTo>
                  <a:pt x="1894470" y="1352413"/>
                </a:lnTo>
                <a:cubicBezTo>
                  <a:pt x="2089760" y="1303762"/>
                  <a:pt x="2187406" y="1183161"/>
                  <a:pt x="2187406" y="990612"/>
                </a:cubicBezTo>
                <a:cubicBezTo>
                  <a:pt x="2187406" y="882345"/>
                  <a:pt x="2145436" y="794294"/>
                  <a:pt x="2061496" y="726456"/>
                </a:cubicBezTo>
                <a:cubicBezTo>
                  <a:pt x="2040510" y="709496"/>
                  <a:pt x="2017438" y="694657"/>
                  <a:pt x="1992278" y="681937"/>
                </a:cubicBezTo>
                <a:lnTo>
                  <a:pt x="1918404" y="653200"/>
                </a:lnTo>
                <a:lnTo>
                  <a:pt x="1999470" y="601229"/>
                </a:lnTo>
                <a:cubicBezTo>
                  <a:pt x="2627376" y="219704"/>
                  <a:pt x="3364482" y="0"/>
                  <a:pt x="4152900"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
        <p:nvSpPr>
          <p:cNvPr id="7" name="Picture Placeholder 6">
            <a:extLst>
              <a:ext uri="{FF2B5EF4-FFF2-40B4-BE49-F238E27FC236}">
                <a16:creationId xmlns:a16="http://schemas.microsoft.com/office/drawing/2014/main" id="{56307B53-D005-4BE4-BAEA-5D717DEE22FF}"/>
              </a:ext>
            </a:extLst>
          </p:cNvPr>
          <p:cNvSpPr>
            <a:spLocks noGrp="1"/>
          </p:cNvSpPr>
          <p:nvPr>
            <p:ph type="pic" sz="quarter" idx="15"/>
          </p:nvPr>
        </p:nvSpPr>
        <p:spPr>
          <a:xfrm>
            <a:off x="6437155" y="2138708"/>
            <a:ext cx="2548083" cy="3494985"/>
          </a:xfrm>
          <a:custGeom>
            <a:avLst/>
            <a:gdLst>
              <a:gd name="connsiteX0" fmla="*/ 2467048 w 4934096"/>
              <a:gd name="connsiteY0" fmla="*/ 0 h 4934096"/>
              <a:gd name="connsiteX1" fmla="*/ 4934096 w 4934096"/>
              <a:gd name="connsiteY1" fmla="*/ 2467048 h 4934096"/>
              <a:gd name="connsiteX2" fmla="*/ 2467048 w 4934096"/>
              <a:gd name="connsiteY2" fmla="*/ 4934096 h 4934096"/>
              <a:gd name="connsiteX3" fmla="*/ 0 w 4934096"/>
              <a:gd name="connsiteY3" fmla="*/ 2467048 h 4934096"/>
              <a:gd name="connsiteX4" fmla="*/ 563354 w 4934096"/>
              <a:gd name="connsiteY4" fmla="*/ 897776 h 4934096"/>
              <a:gd name="connsiteX5" fmla="*/ 567958 w 4934096"/>
              <a:gd name="connsiteY5" fmla="*/ 892711 h 4934096"/>
              <a:gd name="connsiteX6" fmla="*/ 552809 w 4934096"/>
              <a:gd name="connsiteY6" fmla="*/ 1117132 h 4934096"/>
              <a:gd name="connsiteX7" fmla="*/ 815938 w 4934096"/>
              <a:gd name="connsiteY7" fmla="*/ 1099659 h 4934096"/>
              <a:gd name="connsiteX8" fmla="*/ 1125319 w 4934096"/>
              <a:gd name="connsiteY8" fmla="*/ 1318589 h 4934096"/>
              <a:gd name="connsiteX9" fmla="*/ 1052856 w 4934096"/>
              <a:gd name="connsiteY9" fmla="*/ 1484586 h 4934096"/>
              <a:gd name="connsiteX10" fmla="*/ 851912 w 4934096"/>
              <a:gd name="connsiteY10" fmla="*/ 1545743 h 4934096"/>
              <a:gd name="connsiteX11" fmla="*/ 530197 w 4934096"/>
              <a:gd name="connsiteY11" fmla="*/ 1453237 h 4934096"/>
              <a:gd name="connsiteX12" fmla="*/ 530197 w 4934096"/>
              <a:gd name="connsiteY12" fmla="*/ 1730755 h 4934096"/>
              <a:gd name="connsiteX13" fmla="*/ 887887 w 4934096"/>
              <a:gd name="connsiteY13" fmla="*/ 1794481 h 4934096"/>
              <a:gd name="connsiteX14" fmla="*/ 1303136 w 4934096"/>
              <a:gd name="connsiteY14" fmla="*/ 1653153 h 4934096"/>
              <a:gd name="connsiteX15" fmla="*/ 1456284 w 4934096"/>
              <a:gd name="connsiteY15" fmla="*/ 1288782 h 4934096"/>
              <a:gd name="connsiteX16" fmla="*/ 1327804 w 4934096"/>
              <a:gd name="connsiteY16" fmla="*/ 968095 h 4934096"/>
              <a:gd name="connsiteX17" fmla="*/ 972170 w 4934096"/>
              <a:gd name="connsiteY17" fmla="*/ 848865 h 4934096"/>
              <a:gd name="connsiteX18" fmla="*/ 835467 w 4934096"/>
              <a:gd name="connsiteY18" fmla="*/ 855032 h 4934096"/>
              <a:gd name="connsiteX19" fmla="*/ 852954 w 4934096"/>
              <a:gd name="connsiteY19" fmla="*/ 604091 h 4934096"/>
              <a:gd name="connsiteX20" fmla="*/ 897776 w 4934096"/>
              <a:gd name="connsiteY20" fmla="*/ 563354 h 4934096"/>
              <a:gd name="connsiteX21" fmla="*/ 902208 w 4934096"/>
              <a:gd name="connsiteY21" fmla="*/ 560040 h 4934096"/>
              <a:gd name="connsiteX22" fmla="*/ 1388447 w 4934096"/>
              <a:gd name="connsiteY22" fmla="*/ 560040 h 4934096"/>
              <a:gd name="connsiteX23" fmla="*/ 1388447 w 4934096"/>
              <a:gd name="connsiteY23" fmla="*/ 294857 h 4934096"/>
              <a:gd name="connsiteX24" fmla="*/ 1297130 w 4934096"/>
              <a:gd name="connsiteY24" fmla="*/ 294857 h 4934096"/>
              <a:gd name="connsiteX25" fmla="*/ 1506762 w 4934096"/>
              <a:gd name="connsiteY25" fmla="*/ 193873 h 4934096"/>
              <a:gd name="connsiteX26" fmla="*/ 2467048 w 4934096"/>
              <a:gd name="connsiteY26" fmla="*/ 0 h 49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34096" h="4934096">
                <a:moveTo>
                  <a:pt x="2467048" y="0"/>
                </a:moveTo>
                <a:cubicBezTo>
                  <a:pt x="3829561" y="0"/>
                  <a:pt x="4934096" y="1104535"/>
                  <a:pt x="4934096" y="2467048"/>
                </a:cubicBezTo>
                <a:cubicBezTo>
                  <a:pt x="4934096" y="3829561"/>
                  <a:pt x="3829561" y="4934096"/>
                  <a:pt x="2467048" y="4934096"/>
                </a:cubicBezTo>
                <a:cubicBezTo>
                  <a:pt x="1104535" y="4934096"/>
                  <a:pt x="0" y="3829561"/>
                  <a:pt x="0" y="2467048"/>
                </a:cubicBezTo>
                <a:cubicBezTo>
                  <a:pt x="0" y="1870949"/>
                  <a:pt x="211415" y="1324228"/>
                  <a:pt x="563354" y="897776"/>
                </a:cubicBezTo>
                <a:lnTo>
                  <a:pt x="567958" y="892711"/>
                </a:lnTo>
                <a:lnTo>
                  <a:pt x="552809" y="1117132"/>
                </a:lnTo>
                <a:cubicBezTo>
                  <a:pt x="652168" y="1105483"/>
                  <a:pt x="739877" y="1099659"/>
                  <a:pt x="815938" y="1099659"/>
                </a:cubicBezTo>
                <a:cubicBezTo>
                  <a:pt x="1022192" y="1099659"/>
                  <a:pt x="1125319" y="1172636"/>
                  <a:pt x="1125319" y="1318589"/>
                </a:cubicBezTo>
                <a:cubicBezTo>
                  <a:pt x="1125319" y="1388483"/>
                  <a:pt x="1101164" y="1443815"/>
                  <a:pt x="1052856" y="1484586"/>
                </a:cubicBezTo>
                <a:cubicBezTo>
                  <a:pt x="1004547" y="1525357"/>
                  <a:pt x="937566" y="1545743"/>
                  <a:pt x="851912" y="1545743"/>
                </a:cubicBezTo>
                <a:cubicBezTo>
                  <a:pt x="738164" y="1545743"/>
                  <a:pt x="630926" y="1514908"/>
                  <a:pt x="530197" y="1453237"/>
                </a:cubicBezTo>
                <a:lnTo>
                  <a:pt x="530197" y="1730755"/>
                </a:lnTo>
                <a:cubicBezTo>
                  <a:pt x="626814" y="1773239"/>
                  <a:pt x="746044" y="1794481"/>
                  <a:pt x="887887" y="1794481"/>
                </a:cubicBezTo>
                <a:cubicBezTo>
                  <a:pt x="1062620" y="1794481"/>
                  <a:pt x="1201037" y="1747372"/>
                  <a:pt x="1303136" y="1653153"/>
                </a:cubicBezTo>
                <a:cubicBezTo>
                  <a:pt x="1405235" y="1558934"/>
                  <a:pt x="1456284" y="1437477"/>
                  <a:pt x="1456284" y="1288782"/>
                </a:cubicBezTo>
                <a:cubicBezTo>
                  <a:pt x="1456284" y="1154477"/>
                  <a:pt x="1413458" y="1047581"/>
                  <a:pt x="1327804" y="968095"/>
                </a:cubicBezTo>
                <a:cubicBezTo>
                  <a:pt x="1242150" y="888608"/>
                  <a:pt x="1123606" y="848865"/>
                  <a:pt x="972170" y="848865"/>
                </a:cubicBezTo>
                <a:cubicBezTo>
                  <a:pt x="933797" y="848865"/>
                  <a:pt x="888229" y="850920"/>
                  <a:pt x="835467" y="855032"/>
                </a:cubicBezTo>
                <a:lnTo>
                  <a:pt x="852954" y="604091"/>
                </a:lnTo>
                <a:lnTo>
                  <a:pt x="897776" y="563354"/>
                </a:lnTo>
                <a:lnTo>
                  <a:pt x="902208" y="560040"/>
                </a:lnTo>
                <a:lnTo>
                  <a:pt x="1388447" y="560040"/>
                </a:lnTo>
                <a:lnTo>
                  <a:pt x="1388447" y="294857"/>
                </a:lnTo>
                <a:lnTo>
                  <a:pt x="1297130" y="294857"/>
                </a:lnTo>
                <a:lnTo>
                  <a:pt x="1506762" y="193873"/>
                </a:lnTo>
                <a:cubicBezTo>
                  <a:pt x="1801915" y="69034"/>
                  <a:pt x="2126420" y="0"/>
                  <a:pt x="2467048"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
        <p:nvSpPr>
          <p:cNvPr id="5" name="Picture Placeholder 4">
            <a:extLst>
              <a:ext uri="{FF2B5EF4-FFF2-40B4-BE49-F238E27FC236}">
                <a16:creationId xmlns:a16="http://schemas.microsoft.com/office/drawing/2014/main" id="{69399DFE-4CBE-42C4-8E54-704557E310DF}"/>
              </a:ext>
            </a:extLst>
          </p:cNvPr>
          <p:cNvSpPr>
            <a:spLocks noGrp="1"/>
          </p:cNvSpPr>
          <p:nvPr>
            <p:ph type="pic" sz="quarter" idx="14"/>
          </p:nvPr>
        </p:nvSpPr>
        <p:spPr>
          <a:xfrm>
            <a:off x="2499077" y="1426357"/>
            <a:ext cx="3586791" cy="4919691"/>
          </a:xfrm>
          <a:custGeom>
            <a:avLst/>
            <a:gdLst>
              <a:gd name="connsiteX0" fmla="*/ 1202329 w 6945445"/>
              <a:gd name="connsiteY0" fmla="*/ 1033888 h 6945446"/>
              <a:gd name="connsiteX1" fmla="*/ 1202329 w 6945445"/>
              <a:gd name="connsiteY1" fmla="*/ 1548838 h 6945446"/>
              <a:gd name="connsiteX2" fmla="*/ 850805 w 6945445"/>
              <a:gd name="connsiteY2" fmla="*/ 1548838 h 6945446"/>
              <a:gd name="connsiteX3" fmla="*/ 942283 w 6945445"/>
              <a:gd name="connsiteY3" fmla="*/ 1432177 h 6945446"/>
              <a:gd name="connsiteX4" fmla="*/ 1035817 w 6945445"/>
              <a:gd name="connsiteY4" fmla="*/ 1303697 h 6945446"/>
              <a:gd name="connsiteX5" fmla="*/ 1124213 w 6945445"/>
              <a:gd name="connsiteY5" fmla="*/ 1169049 h 6945446"/>
              <a:gd name="connsiteX6" fmla="*/ 1202329 w 6945445"/>
              <a:gd name="connsiteY6" fmla="*/ 1033888 h 6945446"/>
              <a:gd name="connsiteX7" fmla="*/ 3472723 w 6945445"/>
              <a:gd name="connsiteY7" fmla="*/ 0 h 6945446"/>
              <a:gd name="connsiteX8" fmla="*/ 6945445 w 6945445"/>
              <a:gd name="connsiteY8" fmla="*/ 3472723 h 6945446"/>
              <a:gd name="connsiteX9" fmla="*/ 3472723 w 6945445"/>
              <a:gd name="connsiteY9" fmla="*/ 6945446 h 6945446"/>
              <a:gd name="connsiteX10" fmla="*/ 0 w 6945445"/>
              <a:gd name="connsiteY10" fmla="*/ 3472723 h 6945446"/>
              <a:gd name="connsiteX11" fmla="*/ 419139 w 6945445"/>
              <a:gd name="connsiteY11" fmla="*/ 1817417 h 6945446"/>
              <a:gd name="connsiteX12" fmla="*/ 559925 w 6945445"/>
              <a:gd name="connsiteY12" fmla="*/ 1585677 h 6945446"/>
              <a:gd name="connsiteX13" fmla="*/ 559925 w 6945445"/>
              <a:gd name="connsiteY13" fmla="*/ 1791409 h 6945446"/>
              <a:gd name="connsiteX14" fmla="*/ 1202328 w 6945445"/>
              <a:gd name="connsiteY14" fmla="*/ 1791409 h 6945446"/>
              <a:gd name="connsiteX15" fmla="*/ 1202328 w 6945445"/>
              <a:gd name="connsiteY15" fmla="*/ 2093595 h 6945446"/>
              <a:gd name="connsiteX16" fmla="*/ 1498346 w 6945445"/>
              <a:gd name="connsiteY16" fmla="*/ 2093595 h 6945446"/>
              <a:gd name="connsiteX17" fmla="*/ 1498346 w 6945445"/>
              <a:gd name="connsiteY17" fmla="*/ 1791409 h 6945446"/>
              <a:gd name="connsiteX18" fmla="*/ 1675135 w 6945445"/>
              <a:gd name="connsiteY18" fmla="*/ 1791409 h 6945446"/>
              <a:gd name="connsiteX19" fmla="*/ 1675135 w 6945445"/>
              <a:gd name="connsiteY19" fmla="*/ 1548838 h 6945446"/>
              <a:gd name="connsiteX20" fmla="*/ 1498346 w 6945445"/>
              <a:gd name="connsiteY20" fmla="*/ 1548838 h 6945446"/>
              <a:gd name="connsiteX21" fmla="*/ 1498346 w 6945445"/>
              <a:gd name="connsiteY21" fmla="*/ 619667 h 6945446"/>
              <a:gd name="connsiteX22" fmla="*/ 1495545 w 6945445"/>
              <a:gd name="connsiteY22" fmla="*/ 619667 h 6945446"/>
              <a:gd name="connsiteX23" fmla="*/ 1531091 w 6945445"/>
              <a:gd name="connsiteY23" fmla="*/ 593087 h 6945446"/>
              <a:gd name="connsiteX24" fmla="*/ 3472723 w 6945445"/>
              <a:gd name="connsiteY24" fmla="*/ 0 h 694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45445" h="6945446">
                <a:moveTo>
                  <a:pt x="1202329" y="1033888"/>
                </a:moveTo>
                <a:lnTo>
                  <a:pt x="1202329" y="1548838"/>
                </a:lnTo>
                <a:lnTo>
                  <a:pt x="850805" y="1548838"/>
                </a:lnTo>
                <a:cubicBezTo>
                  <a:pt x="880270" y="1512521"/>
                  <a:pt x="910764" y="1473634"/>
                  <a:pt x="942283" y="1432177"/>
                </a:cubicBezTo>
                <a:cubicBezTo>
                  <a:pt x="973805" y="1390721"/>
                  <a:pt x="1004983" y="1347894"/>
                  <a:pt x="1035817" y="1303697"/>
                </a:cubicBezTo>
                <a:cubicBezTo>
                  <a:pt x="1066652" y="1259500"/>
                  <a:pt x="1096117" y="1214617"/>
                  <a:pt x="1124213" y="1169049"/>
                </a:cubicBezTo>
                <a:cubicBezTo>
                  <a:pt x="1152306" y="1123482"/>
                  <a:pt x="1178346" y="1078428"/>
                  <a:pt x="1202329" y="1033888"/>
                </a:cubicBezTo>
                <a:close/>
                <a:moveTo>
                  <a:pt x="3472723" y="0"/>
                </a:moveTo>
                <a:cubicBezTo>
                  <a:pt x="5390654" y="0"/>
                  <a:pt x="6945445" y="1554791"/>
                  <a:pt x="6945445" y="3472723"/>
                </a:cubicBezTo>
                <a:cubicBezTo>
                  <a:pt x="6945445" y="5390655"/>
                  <a:pt x="5390654" y="6945446"/>
                  <a:pt x="3472723" y="6945446"/>
                </a:cubicBezTo>
                <a:cubicBezTo>
                  <a:pt x="1554790" y="6945446"/>
                  <a:pt x="0" y="5390655"/>
                  <a:pt x="0" y="3472723"/>
                </a:cubicBezTo>
                <a:cubicBezTo>
                  <a:pt x="0" y="2873369"/>
                  <a:pt x="151835" y="2309479"/>
                  <a:pt x="419139" y="1817417"/>
                </a:cubicBezTo>
                <a:lnTo>
                  <a:pt x="559925" y="1585677"/>
                </a:lnTo>
                <a:lnTo>
                  <a:pt x="559925" y="1791409"/>
                </a:lnTo>
                <a:lnTo>
                  <a:pt x="1202328" y="1791409"/>
                </a:lnTo>
                <a:lnTo>
                  <a:pt x="1202328" y="2093595"/>
                </a:lnTo>
                <a:lnTo>
                  <a:pt x="1498346" y="2093595"/>
                </a:lnTo>
                <a:lnTo>
                  <a:pt x="1498346" y="1791409"/>
                </a:lnTo>
                <a:lnTo>
                  <a:pt x="1675135" y="1791409"/>
                </a:lnTo>
                <a:lnTo>
                  <a:pt x="1675135" y="1548838"/>
                </a:lnTo>
                <a:lnTo>
                  <a:pt x="1498346" y="1548838"/>
                </a:lnTo>
                <a:lnTo>
                  <a:pt x="1498346" y="619667"/>
                </a:lnTo>
                <a:lnTo>
                  <a:pt x="1495545" y="619667"/>
                </a:lnTo>
                <a:lnTo>
                  <a:pt x="1531091" y="593087"/>
                </a:lnTo>
                <a:cubicBezTo>
                  <a:pt x="2085341" y="218643"/>
                  <a:pt x="2753498" y="0"/>
                  <a:pt x="3472723"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6364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3"/>
            <a:ext cx="4274820" cy="4931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3"/>
            <a:ext cx="4274820" cy="49315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Texas Department of Agriculture | Food and Nutrition Division</a:t>
            </a:r>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0E95C3-F721-4486-9383-7F4B0AB1F6F9}"/>
              </a:ext>
            </a:extLst>
          </p:cNvPr>
          <p:cNvSpPr/>
          <p:nvPr userDrawn="1"/>
        </p:nvSpPr>
        <p:spPr>
          <a:xfrm>
            <a:off x="5026972" y="0"/>
            <a:ext cx="5031429" cy="7772400"/>
          </a:xfrm>
          <a:prstGeom prst="rect">
            <a:avLst/>
          </a:prstGeom>
          <a:solidFill>
            <a:srgbClr val="21282E"/>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id-ID" sz="800"/>
          </a:p>
        </p:txBody>
      </p:sp>
      <p:sp>
        <p:nvSpPr>
          <p:cNvPr id="35" name="Freeform 40">
            <a:extLst>
              <a:ext uri="{FF2B5EF4-FFF2-40B4-BE49-F238E27FC236}">
                <a16:creationId xmlns:a16="http://schemas.microsoft.com/office/drawing/2014/main" id="{F1B91A2B-0ABF-47D0-9EF7-5B120BC2527B}"/>
              </a:ext>
            </a:extLst>
          </p:cNvPr>
          <p:cNvSpPr>
            <a:spLocks noEditPoints="1"/>
          </p:cNvSpPr>
          <p:nvPr userDrawn="1"/>
        </p:nvSpPr>
        <p:spPr bwMode="auto">
          <a:xfrm>
            <a:off x="9500661" y="3551711"/>
            <a:ext cx="255211" cy="668981"/>
          </a:xfrm>
          <a:custGeom>
            <a:avLst/>
            <a:gdLst>
              <a:gd name="T0" fmla="*/ 103 w 121"/>
              <a:gd name="T1" fmla="*/ 32 h 231"/>
              <a:gd name="T2" fmla="*/ 114 w 121"/>
              <a:gd name="T3" fmla="*/ 10 h 231"/>
              <a:gd name="T4" fmla="*/ 100 w 121"/>
              <a:gd name="T5" fmla="*/ 1 h 231"/>
              <a:gd name="T6" fmla="*/ 98 w 121"/>
              <a:gd name="T7" fmla="*/ 2 h 231"/>
              <a:gd name="T8" fmla="*/ 97 w 121"/>
              <a:gd name="T9" fmla="*/ 15 h 231"/>
              <a:gd name="T10" fmla="*/ 94 w 121"/>
              <a:gd name="T11" fmla="*/ 26 h 231"/>
              <a:gd name="T12" fmla="*/ 59 w 121"/>
              <a:gd name="T13" fmla="*/ 8 h 231"/>
              <a:gd name="T14" fmla="*/ 58 w 121"/>
              <a:gd name="T15" fmla="*/ 11 h 231"/>
              <a:gd name="T16" fmla="*/ 65 w 121"/>
              <a:gd name="T17" fmla="*/ 31 h 231"/>
              <a:gd name="T18" fmla="*/ 69 w 121"/>
              <a:gd name="T19" fmla="*/ 35 h 231"/>
              <a:gd name="T20" fmla="*/ 47 w 121"/>
              <a:gd name="T21" fmla="*/ 45 h 231"/>
              <a:gd name="T22" fmla="*/ 45 w 121"/>
              <a:gd name="T23" fmla="*/ 48 h 231"/>
              <a:gd name="T24" fmla="*/ 52 w 121"/>
              <a:gd name="T25" fmla="*/ 54 h 231"/>
              <a:gd name="T26" fmla="*/ 2 w 121"/>
              <a:gd name="T27" fmla="*/ 161 h 231"/>
              <a:gd name="T28" fmla="*/ 59 w 121"/>
              <a:gd name="T29" fmla="*/ 228 h 231"/>
              <a:gd name="T30" fmla="*/ 112 w 121"/>
              <a:gd name="T31" fmla="*/ 160 h 231"/>
              <a:gd name="T32" fmla="*/ 104 w 121"/>
              <a:gd name="T33" fmla="*/ 134 h 231"/>
              <a:gd name="T34" fmla="*/ 99 w 121"/>
              <a:gd name="T35" fmla="*/ 90 h 231"/>
              <a:gd name="T36" fmla="*/ 104 w 121"/>
              <a:gd name="T37" fmla="*/ 52 h 231"/>
              <a:gd name="T38" fmla="*/ 117 w 121"/>
              <a:gd name="T39" fmla="*/ 58 h 231"/>
              <a:gd name="T40" fmla="*/ 120 w 121"/>
              <a:gd name="T41" fmla="*/ 56 h 231"/>
              <a:gd name="T42" fmla="*/ 103 w 121"/>
              <a:gd name="T43" fmla="*/ 32 h 231"/>
              <a:gd name="T44" fmla="*/ 89 w 121"/>
              <a:gd name="T45" fmla="*/ 102 h 231"/>
              <a:gd name="T46" fmla="*/ 97 w 121"/>
              <a:gd name="T47" fmla="*/ 133 h 231"/>
              <a:gd name="T48" fmla="*/ 62 w 121"/>
              <a:gd name="T49" fmla="*/ 223 h 231"/>
              <a:gd name="T50" fmla="*/ 18 w 121"/>
              <a:gd name="T51" fmla="*/ 200 h 231"/>
              <a:gd name="T52" fmla="*/ 10 w 121"/>
              <a:gd name="T53" fmla="*/ 143 h 231"/>
              <a:gd name="T54" fmla="*/ 56 w 121"/>
              <a:gd name="T55" fmla="*/ 55 h 231"/>
              <a:gd name="T56" fmla="*/ 70 w 121"/>
              <a:gd name="T57" fmla="*/ 57 h 231"/>
              <a:gd name="T58" fmla="*/ 83 w 121"/>
              <a:gd name="T59" fmla="*/ 48 h 231"/>
              <a:gd name="T60" fmla="*/ 84 w 121"/>
              <a:gd name="T61" fmla="*/ 67 h 231"/>
              <a:gd name="T62" fmla="*/ 87 w 121"/>
              <a:gd name="T63" fmla="*/ 70 h 231"/>
              <a:gd name="T64" fmla="*/ 99 w 121"/>
              <a:gd name="T65" fmla="*/ 54 h 231"/>
              <a:gd name="T66" fmla="*/ 89 w 121"/>
              <a:gd name="T67" fmla="*/ 102 h 231"/>
              <a:gd name="T68" fmla="*/ 99 w 121"/>
              <a:gd name="T69" fmla="*/ 45 h 231"/>
              <a:gd name="T70" fmla="*/ 97 w 121"/>
              <a:gd name="T71" fmla="*/ 43 h 231"/>
              <a:gd name="T72" fmla="*/ 95 w 121"/>
              <a:gd name="T73" fmla="*/ 44 h 231"/>
              <a:gd name="T74" fmla="*/ 94 w 121"/>
              <a:gd name="T75" fmla="*/ 56 h 231"/>
              <a:gd name="T76" fmla="*/ 89 w 121"/>
              <a:gd name="T77" fmla="*/ 64 h 231"/>
              <a:gd name="T78" fmla="*/ 86 w 121"/>
              <a:gd name="T79" fmla="*/ 42 h 231"/>
              <a:gd name="T80" fmla="*/ 85 w 121"/>
              <a:gd name="T81" fmla="*/ 41 h 231"/>
              <a:gd name="T82" fmla="*/ 85 w 121"/>
              <a:gd name="T83" fmla="*/ 41 h 231"/>
              <a:gd name="T84" fmla="*/ 82 w 121"/>
              <a:gd name="T85" fmla="*/ 41 h 231"/>
              <a:gd name="T86" fmla="*/ 69 w 121"/>
              <a:gd name="T87" fmla="*/ 53 h 231"/>
              <a:gd name="T88" fmla="*/ 53 w 121"/>
              <a:gd name="T89" fmla="*/ 49 h 231"/>
              <a:gd name="T90" fmla="*/ 76 w 121"/>
              <a:gd name="T91" fmla="*/ 36 h 231"/>
              <a:gd name="T92" fmla="*/ 80 w 121"/>
              <a:gd name="T93" fmla="*/ 35 h 231"/>
              <a:gd name="T94" fmla="*/ 79 w 121"/>
              <a:gd name="T95" fmla="*/ 32 h 231"/>
              <a:gd name="T96" fmla="*/ 64 w 121"/>
              <a:gd name="T97" fmla="*/ 18 h 231"/>
              <a:gd name="T98" fmla="*/ 63 w 121"/>
              <a:gd name="T99" fmla="*/ 12 h 231"/>
              <a:gd name="T100" fmla="*/ 94 w 121"/>
              <a:gd name="T101" fmla="*/ 29 h 231"/>
              <a:gd name="T102" fmla="*/ 96 w 121"/>
              <a:gd name="T103" fmla="*/ 29 h 231"/>
              <a:gd name="T104" fmla="*/ 97 w 121"/>
              <a:gd name="T105" fmla="*/ 27 h 231"/>
              <a:gd name="T106" fmla="*/ 101 w 121"/>
              <a:gd name="T107" fmla="*/ 4 h 231"/>
              <a:gd name="T108" fmla="*/ 110 w 121"/>
              <a:gd name="T109" fmla="*/ 11 h 231"/>
              <a:gd name="T110" fmla="*/ 107 w 121"/>
              <a:gd name="T111" fmla="*/ 18 h 231"/>
              <a:gd name="T112" fmla="*/ 98 w 121"/>
              <a:gd name="T113" fmla="*/ 30 h 231"/>
              <a:gd name="T114" fmla="*/ 98 w 121"/>
              <a:gd name="T115" fmla="*/ 33 h 231"/>
              <a:gd name="T116" fmla="*/ 100 w 121"/>
              <a:gd name="T117" fmla="*/ 35 h 231"/>
              <a:gd name="T118" fmla="*/ 116 w 121"/>
              <a:gd name="T119" fmla="*/ 53 h 231"/>
              <a:gd name="T120" fmla="*/ 99 w 121"/>
              <a:gd name="T121" fmla="*/ 4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 h="231">
                <a:moveTo>
                  <a:pt x="103" y="32"/>
                </a:moveTo>
                <a:cubicBezTo>
                  <a:pt x="109" y="27"/>
                  <a:pt x="114" y="18"/>
                  <a:pt x="114" y="10"/>
                </a:cubicBezTo>
                <a:cubicBezTo>
                  <a:pt x="115" y="1"/>
                  <a:pt x="107" y="0"/>
                  <a:pt x="100" y="1"/>
                </a:cubicBezTo>
                <a:cubicBezTo>
                  <a:pt x="100" y="1"/>
                  <a:pt x="99" y="1"/>
                  <a:pt x="98" y="2"/>
                </a:cubicBezTo>
                <a:cubicBezTo>
                  <a:pt x="97" y="6"/>
                  <a:pt x="97" y="11"/>
                  <a:pt x="97" y="15"/>
                </a:cubicBezTo>
                <a:cubicBezTo>
                  <a:pt x="96" y="19"/>
                  <a:pt x="95" y="23"/>
                  <a:pt x="94" y="26"/>
                </a:cubicBezTo>
                <a:cubicBezTo>
                  <a:pt x="81" y="23"/>
                  <a:pt x="74" y="7"/>
                  <a:pt x="59" y="8"/>
                </a:cubicBezTo>
                <a:cubicBezTo>
                  <a:pt x="57" y="8"/>
                  <a:pt x="57" y="10"/>
                  <a:pt x="58" y="11"/>
                </a:cubicBezTo>
                <a:cubicBezTo>
                  <a:pt x="62" y="17"/>
                  <a:pt x="59" y="26"/>
                  <a:pt x="65" y="31"/>
                </a:cubicBezTo>
                <a:cubicBezTo>
                  <a:pt x="66" y="33"/>
                  <a:pt x="68" y="34"/>
                  <a:pt x="69" y="35"/>
                </a:cubicBezTo>
                <a:cubicBezTo>
                  <a:pt x="62" y="38"/>
                  <a:pt x="56" y="46"/>
                  <a:pt x="47" y="45"/>
                </a:cubicBezTo>
                <a:cubicBezTo>
                  <a:pt x="45" y="44"/>
                  <a:pt x="43" y="47"/>
                  <a:pt x="45" y="48"/>
                </a:cubicBezTo>
                <a:cubicBezTo>
                  <a:pt x="47" y="50"/>
                  <a:pt x="50" y="52"/>
                  <a:pt x="52" y="54"/>
                </a:cubicBezTo>
                <a:cubicBezTo>
                  <a:pt x="24" y="81"/>
                  <a:pt x="5" y="121"/>
                  <a:pt x="2" y="161"/>
                </a:cubicBezTo>
                <a:cubicBezTo>
                  <a:pt x="0" y="195"/>
                  <a:pt x="24" y="226"/>
                  <a:pt x="59" y="228"/>
                </a:cubicBezTo>
                <a:cubicBezTo>
                  <a:pt x="100" y="231"/>
                  <a:pt x="118" y="197"/>
                  <a:pt x="112" y="160"/>
                </a:cubicBezTo>
                <a:cubicBezTo>
                  <a:pt x="111" y="151"/>
                  <a:pt x="108" y="143"/>
                  <a:pt x="104" y="134"/>
                </a:cubicBezTo>
                <a:cubicBezTo>
                  <a:pt x="96" y="118"/>
                  <a:pt x="91" y="107"/>
                  <a:pt x="99" y="90"/>
                </a:cubicBezTo>
                <a:cubicBezTo>
                  <a:pt x="105" y="77"/>
                  <a:pt x="112" y="65"/>
                  <a:pt x="104" y="52"/>
                </a:cubicBezTo>
                <a:cubicBezTo>
                  <a:pt x="108" y="54"/>
                  <a:pt x="113" y="55"/>
                  <a:pt x="117" y="58"/>
                </a:cubicBezTo>
                <a:cubicBezTo>
                  <a:pt x="118" y="59"/>
                  <a:pt x="120" y="58"/>
                  <a:pt x="120" y="56"/>
                </a:cubicBezTo>
                <a:cubicBezTo>
                  <a:pt x="121" y="45"/>
                  <a:pt x="113" y="35"/>
                  <a:pt x="103" y="32"/>
                </a:cubicBezTo>
                <a:close/>
                <a:moveTo>
                  <a:pt x="89" y="102"/>
                </a:moveTo>
                <a:cubicBezTo>
                  <a:pt x="87" y="114"/>
                  <a:pt x="92" y="123"/>
                  <a:pt x="97" y="133"/>
                </a:cubicBezTo>
                <a:cubicBezTo>
                  <a:pt x="114" y="168"/>
                  <a:pt x="114" y="224"/>
                  <a:pt x="62" y="223"/>
                </a:cubicBezTo>
                <a:cubicBezTo>
                  <a:pt x="44" y="223"/>
                  <a:pt x="28" y="214"/>
                  <a:pt x="18" y="200"/>
                </a:cubicBezTo>
                <a:cubicBezTo>
                  <a:pt x="6" y="183"/>
                  <a:pt x="6" y="163"/>
                  <a:pt x="10" y="143"/>
                </a:cubicBezTo>
                <a:cubicBezTo>
                  <a:pt x="17" y="110"/>
                  <a:pt x="33" y="81"/>
                  <a:pt x="56" y="55"/>
                </a:cubicBezTo>
                <a:cubicBezTo>
                  <a:pt x="60" y="57"/>
                  <a:pt x="65" y="58"/>
                  <a:pt x="70" y="57"/>
                </a:cubicBezTo>
                <a:cubicBezTo>
                  <a:pt x="75" y="55"/>
                  <a:pt x="80" y="52"/>
                  <a:pt x="83" y="48"/>
                </a:cubicBezTo>
                <a:cubicBezTo>
                  <a:pt x="82" y="54"/>
                  <a:pt x="86" y="61"/>
                  <a:pt x="84" y="67"/>
                </a:cubicBezTo>
                <a:cubicBezTo>
                  <a:pt x="83" y="69"/>
                  <a:pt x="85" y="70"/>
                  <a:pt x="87" y="70"/>
                </a:cubicBezTo>
                <a:cubicBezTo>
                  <a:pt x="92" y="67"/>
                  <a:pt x="98" y="61"/>
                  <a:pt x="99" y="54"/>
                </a:cubicBezTo>
                <a:cubicBezTo>
                  <a:pt x="109" y="71"/>
                  <a:pt x="92" y="86"/>
                  <a:pt x="89" y="102"/>
                </a:cubicBezTo>
                <a:close/>
                <a:moveTo>
                  <a:pt x="99" y="45"/>
                </a:moveTo>
                <a:cubicBezTo>
                  <a:pt x="98" y="44"/>
                  <a:pt x="98" y="43"/>
                  <a:pt x="97" y="43"/>
                </a:cubicBezTo>
                <a:cubicBezTo>
                  <a:pt x="96" y="42"/>
                  <a:pt x="95" y="42"/>
                  <a:pt x="95" y="44"/>
                </a:cubicBezTo>
                <a:cubicBezTo>
                  <a:pt x="95" y="48"/>
                  <a:pt x="96" y="52"/>
                  <a:pt x="94" y="56"/>
                </a:cubicBezTo>
                <a:cubicBezTo>
                  <a:pt x="93" y="59"/>
                  <a:pt x="91" y="62"/>
                  <a:pt x="89" y="64"/>
                </a:cubicBezTo>
                <a:cubicBezTo>
                  <a:pt x="89" y="56"/>
                  <a:pt x="84" y="49"/>
                  <a:pt x="86" y="42"/>
                </a:cubicBezTo>
                <a:cubicBezTo>
                  <a:pt x="87" y="41"/>
                  <a:pt x="85" y="40"/>
                  <a:pt x="85" y="41"/>
                </a:cubicBezTo>
                <a:cubicBezTo>
                  <a:pt x="85" y="41"/>
                  <a:pt x="85" y="41"/>
                  <a:pt x="85" y="41"/>
                </a:cubicBezTo>
                <a:cubicBezTo>
                  <a:pt x="85" y="40"/>
                  <a:pt x="83" y="40"/>
                  <a:pt x="82" y="41"/>
                </a:cubicBezTo>
                <a:cubicBezTo>
                  <a:pt x="79" y="46"/>
                  <a:pt x="76" y="51"/>
                  <a:pt x="69" y="53"/>
                </a:cubicBezTo>
                <a:cubicBezTo>
                  <a:pt x="63" y="54"/>
                  <a:pt x="57" y="52"/>
                  <a:pt x="53" y="49"/>
                </a:cubicBezTo>
                <a:cubicBezTo>
                  <a:pt x="61" y="47"/>
                  <a:pt x="68" y="39"/>
                  <a:pt x="76" y="36"/>
                </a:cubicBezTo>
                <a:cubicBezTo>
                  <a:pt x="77" y="36"/>
                  <a:pt x="78" y="36"/>
                  <a:pt x="80" y="35"/>
                </a:cubicBezTo>
                <a:cubicBezTo>
                  <a:pt x="81" y="35"/>
                  <a:pt x="81" y="32"/>
                  <a:pt x="79" y="32"/>
                </a:cubicBezTo>
                <a:cubicBezTo>
                  <a:pt x="70" y="32"/>
                  <a:pt x="65" y="28"/>
                  <a:pt x="64" y="18"/>
                </a:cubicBezTo>
                <a:cubicBezTo>
                  <a:pt x="64" y="16"/>
                  <a:pt x="64" y="14"/>
                  <a:pt x="63" y="12"/>
                </a:cubicBezTo>
                <a:cubicBezTo>
                  <a:pt x="75" y="14"/>
                  <a:pt x="81" y="29"/>
                  <a:pt x="94" y="29"/>
                </a:cubicBezTo>
                <a:cubicBezTo>
                  <a:pt x="95" y="30"/>
                  <a:pt x="96" y="30"/>
                  <a:pt x="96" y="29"/>
                </a:cubicBezTo>
                <a:cubicBezTo>
                  <a:pt x="98" y="29"/>
                  <a:pt x="98" y="28"/>
                  <a:pt x="97" y="27"/>
                </a:cubicBezTo>
                <a:cubicBezTo>
                  <a:pt x="100" y="20"/>
                  <a:pt x="103" y="11"/>
                  <a:pt x="101" y="4"/>
                </a:cubicBezTo>
                <a:cubicBezTo>
                  <a:pt x="106" y="4"/>
                  <a:pt x="110" y="4"/>
                  <a:pt x="110" y="11"/>
                </a:cubicBezTo>
                <a:cubicBezTo>
                  <a:pt x="110" y="13"/>
                  <a:pt x="108" y="16"/>
                  <a:pt x="107" y="18"/>
                </a:cubicBezTo>
                <a:cubicBezTo>
                  <a:pt x="105" y="23"/>
                  <a:pt x="102" y="27"/>
                  <a:pt x="98" y="30"/>
                </a:cubicBezTo>
                <a:cubicBezTo>
                  <a:pt x="97" y="31"/>
                  <a:pt x="97" y="33"/>
                  <a:pt x="98" y="33"/>
                </a:cubicBezTo>
                <a:cubicBezTo>
                  <a:pt x="98" y="34"/>
                  <a:pt x="99" y="35"/>
                  <a:pt x="100" y="35"/>
                </a:cubicBezTo>
                <a:cubicBezTo>
                  <a:pt x="108" y="37"/>
                  <a:pt x="115" y="44"/>
                  <a:pt x="116" y="53"/>
                </a:cubicBezTo>
                <a:cubicBezTo>
                  <a:pt x="110" y="50"/>
                  <a:pt x="103" y="50"/>
                  <a:pt x="99" y="45"/>
                </a:cubicBezTo>
                <a:close/>
              </a:path>
            </a:pathLst>
          </a:custGeom>
          <a:solidFill>
            <a:schemeClr val="bg1">
              <a:alpha val="10000"/>
            </a:schemeClr>
          </a:solidFill>
          <a:ln>
            <a:noFill/>
          </a:ln>
        </p:spPr>
        <p:txBody>
          <a:bodyPr vert="horz" wrap="square" lIns="53490" tIns="26745" rIns="53490" bIns="26745" numCol="1" anchor="t" anchorCtr="0" compatLnSpc="1">
            <a:prstTxWarp prst="textNoShape">
              <a:avLst/>
            </a:prstTxWarp>
          </a:bodyPr>
          <a:lstStyle/>
          <a:p>
            <a:endParaRPr lang="en-US" sz="800"/>
          </a:p>
        </p:txBody>
      </p:sp>
      <p:sp>
        <p:nvSpPr>
          <p:cNvPr id="111" name="Freeform 138">
            <a:extLst>
              <a:ext uri="{FF2B5EF4-FFF2-40B4-BE49-F238E27FC236}">
                <a16:creationId xmlns:a16="http://schemas.microsoft.com/office/drawing/2014/main" id="{21040FD3-69A5-48AF-ADB9-E325560C5527}"/>
              </a:ext>
            </a:extLst>
          </p:cNvPr>
          <p:cNvSpPr>
            <a:spLocks noEditPoints="1"/>
          </p:cNvSpPr>
          <p:nvPr userDrawn="1"/>
        </p:nvSpPr>
        <p:spPr bwMode="auto">
          <a:xfrm>
            <a:off x="5407091" y="3062250"/>
            <a:ext cx="677159" cy="430949"/>
          </a:xfrm>
          <a:custGeom>
            <a:avLst/>
            <a:gdLst>
              <a:gd name="T0" fmla="*/ 113 w 321"/>
              <a:gd name="T1" fmla="*/ 6 h 149"/>
              <a:gd name="T2" fmla="*/ 6 w 321"/>
              <a:gd name="T3" fmla="*/ 92 h 149"/>
              <a:gd name="T4" fmla="*/ 308 w 321"/>
              <a:gd name="T5" fmla="*/ 90 h 149"/>
              <a:gd name="T6" fmla="*/ 275 w 321"/>
              <a:gd name="T7" fmla="*/ 63 h 149"/>
              <a:gd name="T8" fmla="*/ 45 w 321"/>
              <a:gd name="T9" fmla="*/ 24 h 149"/>
              <a:gd name="T10" fmla="*/ 93 w 321"/>
              <a:gd name="T11" fmla="*/ 22 h 149"/>
              <a:gd name="T12" fmla="*/ 108 w 321"/>
              <a:gd name="T13" fmla="*/ 88 h 149"/>
              <a:gd name="T14" fmla="*/ 239 w 321"/>
              <a:gd name="T15" fmla="*/ 56 h 149"/>
              <a:gd name="T16" fmla="*/ 74 w 321"/>
              <a:gd name="T17" fmla="*/ 43 h 149"/>
              <a:gd name="T18" fmla="*/ 84 w 321"/>
              <a:gd name="T19" fmla="*/ 45 h 149"/>
              <a:gd name="T20" fmla="*/ 100 w 321"/>
              <a:gd name="T21" fmla="*/ 42 h 149"/>
              <a:gd name="T22" fmla="*/ 126 w 321"/>
              <a:gd name="T23" fmla="*/ 71 h 149"/>
              <a:gd name="T24" fmla="*/ 154 w 321"/>
              <a:gd name="T25" fmla="*/ 68 h 149"/>
              <a:gd name="T26" fmla="*/ 61 w 321"/>
              <a:gd name="T27" fmla="*/ 28 h 149"/>
              <a:gd name="T28" fmla="*/ 98 w 321"/>
              <a:gd name="T29" fmla="*/ 40 h 149"/>
              <a:gd name="T30" fmla="*/ 90 w 321"/>
              <a:gd name="T31" fmla="*/ 50 h 149"/>
              <a:gd name="T32" fmla="*/ 115 w 321"/>
              <a:gd name="T33" fmla="*/ 49 h 149"/>
              <a:gd name="T34" fmla="*/ 115 w 321"/>
              <a:gd name="T35" fmla="*/ 58 h 149"/>
              <a:gd name="T36" fmla="*/ 153 w 321"/>
              <a:gd name="T37" fmla="*/ 55 h 149"/>
              <a:gd name="T38" fmla="*/ 142 w 321"/>
              <a:gd name="T39" fmla="*/ 54 h 149"/>
              <a:gd name="T40" fmla="*/ 195 w 321"/>
              <a:gd name="T41" fmla="*/ 67 h 149"/>
              <a:gd name="T42" fmla="*/ 185 w 321"/>
              <a:gd name="T43" fmla="*/ 71 h 149"/>
              <a:gd name="T44" fmla="*/ 225 w 321"/>
              <a:gd name="T45" fmla="*/ 59 h 149"/>
              <a:gd name="T46" fmla="*/ 219 w 321"/>
              <a:gd name="T47" fmla="*/ 65 h 149"/>
              <a:gd name="T48" fmla="*/ 237 w 321"/>
              <a:gd name="T49" fmla="*/ 60 h 149"/>
              <a:gd name="T50" fmla="*/ 173 w 321"/>
              <a:gd name="T51" fmla="*/ 83 h 149"/>
              <a:gd name="T52" fmla="*/ 200 w 321"/>
              <a:gd name="T53" fmla="*/ 70 h 149"/>
              <a:gd name="T54" fmla="*/ 216 w 321"/>
              <a:gd name="T55" fmla="*/ 72 h 149"/>
              <a:gd name="T56" fmla="*/ 238 w 321"/>
              <a:gd name="T57" fmla="*/ 70 h 149"/>
              <a:gd name="T58" fmla="*/ 161 w 321"/>
              <a:gd name="T59" fmla="*/ 87 h 149"/>
              <a:gd name="T60" fmla="*/ 184 w 321"/>
              <a:gd name="T61" fmla="*/ 60 h 149"/>
              <a:gd name="T62" fmla="*/ 110 w 321"/>
              <a:gd name="T63" fmla="*/ 76 h 149"/>
              <a:gd name="T64" fmla="*/ 184 w 321"/>
              <a:gd name="T65" fmla="*/ 60 h 149"/>
              <a:gd name="T66" fmla="*/ 201 w 321"/>
              <a:gd name="T67" fmla="*/ 38 h 149"/>
              <a:gd name="T68" fmla="*/ 166 w 321"/>
              <a:gd name="T69" fmla="*/ 8 h 149"/>
              <a:gd name="T70" fmla="*/ 165 w 321"/>
              <a:gd name="T71" fmla="*/ 13 h 149"/>
              <a:gd name="T72" fmla="*/ 149 w 321"/>
              <a:gd name="T73" fmla="*/ 10 h 149"/>
              <a:gd name="T74" fmla="*/ 142 w 321"/>
              <a:gd name="T75" fmla="*/ 25 h 149"/>
              <a:gd name="T76" fmla="*/ 121 w 321"/>
              <a:gd name="T77" fmla="*/ 10 h 149"/>
              <a:gd name="T78" fmla="*/ 118 w 321"/>
              <a:gd name="T79" fmla="*/ 18 h 149"/>
              <a:gd name="T80" fmla="*/ 144 w 321"/>
              <a:gd name="T81" fmla="*/ 33 h 149"/>
              <a:gd name="T82" fmla="*/ 148 w 321"/>
              <a:gd name="T83" fmla="*/ 14 h 149"/>
              <a:gd name="T84" fmla="*/ 174 w 321"/>
              <a:gd name="T85" fmla="*/ 14 h 149"/>
              <a:gd name="T86" fmla="*/ 193 w 321"/>
              <a:gd name="T87" fmla="*/ 30 h 149"/>
              <a:gd name="T88" fmla="*/ 195 w 321"/>
              <a:gd name="T89" fmla="*/ 18 h 149"/>
              <a:gd name="T90" fmla="*/ 209 w 321"/>
              <a:gd name="T91" fmla="*/ 24 h 149"/>
              <a:gd name="T92" fmla="*/ 204 w 321"/>
              <a:gd name="T93" fmla="*/ 25 h 149"/>
              <a:gd name="T94" fmla="*/ 190 w 321"/>
              <a:gd name="T95" fmla="*/ 11 h 149"/>
              <a:gd name="T96" fmla="*/ 187 w 321"/>
              <a:gd name="T97" fmla="*/ 27 h 149"/>
              <a:gd name="T98" fmla="*/ 216 w 321"/>
              <a:gd name="T99" fmla="*/ 28 h 149"/>
              <a:gd name="T100" fmla="*/ 133 w 321"/>
              <a:gd name="T101" fmla="*/ 9 h 149"/>
              <a:gd name="T102" fmla="*/ 8 w 321"/>
              <a:gd name="T103" fmla="*/ 69 h 149"/>
              <a:gd name="T104" fmla="*/ 95 w 321"/>
              <a:gd name="T105" fmla="*/ 15 h 149"/>
              <a:gd name="T106" fmla="*/ 216 w 321"/>
              <a:gd name="T107" fmla="*/ 112 h 149"/>
              <a:gd name="T108" fmla="*/ 298 w 321"/>
              <a:gd name="T109" fmla="*/ 5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1" h="149">
                <a:moveTo>
                  <a:pt x="231" y="21"/>
                </a:moveTo>
                <a:cubicBezTo>
                  <a:pt x="231" y="20"/>
                  <a:pt x="231" y="20"/>
                  <a:pt x="230" y="20"/>
                </a:cubicBezTo>
                <a:cubicBezTo>
                  <a:pt x="231" y="2"/>
                  <a:pt x="184" y="4"/>
                  <a:pt x="175" y="4"/>
                </a:cubicBezTo>
                <a:cubicBezTo>
                  <a:pt x="154" y="4"/>
                  <a:pt x="133" y="3"/>
                  <a:pt x="113" y="6"/>
                </a:cubicBezTo>
                <a:cubicBezTo>
                  <a:pt x="110" y="6"/>
                  <a:pt x="107" y="6"/>
                  <a:pt x="105" y="7"/>
                </a:cubicBezTo>
                <a:cubicBezTo>
                  <a:pt x="105" y="7"/>
                  <a:pt x="105" y="6"/>
                  <a:pt x="104" y="6"/>
                </a:cubicBezTo>
                <a:cubicBezTo>
                  <a:pt x="68" y="0"/>
                  <a:pt x="26" y="0"/>
                  <a:pt x="9" y="39"/>
                </a:cubicBezTo>
                <a:cubicBezTo>
                  <a:pt x="2" y="55"/>
                  <a:pt x="0" y="75"/>
                  <a:pt x="6" y="92"/>
                </a:cubicBezTo>
                <a:cubicBezTo>
                  <a:pt x="13" y="109"/>
                  <a:pt x="29" y="119"/>
                  <a:pt x="45" y="126"/>
                </a:cubicBezTo>
                <a:cubicBezTo>
                  <a:pt x="70" y="136"/>
                  <a:pt x="96" y="142"/>
                  <a:pt x="122" y="146"/>
                </a:cubicBezTo>
                <a:cubicBezTo>
                  <a:pt x="147" y="149"/>
                  <a:pt x="173" y="147"/>
                  <a:pt x="198" y="144"/>
                </a:cubicBezTo>
                <a:cubicBezTo>
                  <a:pt x="235" y="140"/>
                  <a:pt x="294" y="132"/>
                  <a:pt x="308" y="90"/>
                </a:cubicBezTo>
                <a:cubicBezTo>
                  <a:pt x="321" y="49"/>
                  <a:pt x="268" y="14"/>
                  <a:pt x="231" y="21"/>
                </a:cubicBezTo>
                <a:close/>
                <a:moveTo>
                  <a:pt x="228" y="35"/>
                </a:moveTo>
                <a:cubicBezTo>
                  <a:pt x="228" y="35"/>
                  <a:pt x="228" y="35"/>
                  <a:pt x="229" y="35"/>
                </a:cubicBezTo>
                <a:cubicBezTo>
                  <a:pt x="247" y="34"/>
                  <a:pt x="270" y="43"/>
                  <a:pt x="275" y="63"/>
                </a:cubicBezTo>
                <a:cubicBezTo>
                  <a:pt x="280" y="86"/>
                  <a:pt x="256" y="100"/>
                  <a:pt x="236" y="104"/>
                </a:cubicBezTo>
                <a:cubicBezTo>
                  <a:pt x="204" y="112"/>
                  <a:pt x="169" y="112"/>
                  <a:pt x="136" y="110"/>
                </a:cubicBezTo>
                <a:cubicBezTo>
                  <a:pt x="106" y="107"/>
                  <a:pt x="62" y="104"/>
                  <a:pt x="40" y="81"/>
                </a:cubicBezTo>
                <a:cubicBezTo>
                  <a:pt x="24" y="64"/>
                  <a:pt x="24" y="37"/>
                  <a:pt x="45" y="24"/>
                </a:cubicBezTo>
                <a:cubicBezTo>
                  <a:pt x="61" y="15"/>
                  <a:pt x="78" y="18"/>
                  <a:pt x="95" y="18"/>
                </a:cubicBezTo>
                <a:cubicBezTo>
                  <a:pt x="95" y="18"/>
                  <a:pt x="95" y="18"/>
                  <a:pt x="96" y="18"/>
                </a:cubicBezTo>
                <a:cubicBezTo>
                  <a:pt x="95" y="18"/>
                  <a:pt x="95" y="18"/>
                  <a:pt x="95" y="19"/>
                </a:cubicBezTo>
                <a:cubicBezTo>
                  <a:pt x="94" y="20"/>
                  <a:pt x="94" y="21"/>
                  <a:pt x="93" y="22"/>
                </a:cubicBezTo>
                <a:cubicBezTo>
                  <a:pt x="93" y="22"/>
                  <a:pt x="93" y="22"/>
                  <a:pt x="93" y="22"/>
                </a:cubicBezTo>
                <a:cubicBezTo>
                  <a:pt x="83" y="20"/>
                  <a:pt x="72" y="20"/>
                  <a:pt x="62" y="24"/>
                </a:cubicBezTo>
                <a:cubicBezTo>
                  <a:pt x="59" y="25"/>
                  <a:pt x="51" y="28"/>
                  <a:pt x="52" y="33"/>
                </a:cubicBezTo>
                <a:cubicBezTo>
                  <a:pt x="38" y="64"/>
                  <a:pt x="84" y="83"/>
                  <a:pt x="108" y="88"/>
                </a:cubicBezTo>
                <a:cubicBezTo>
                  <a:pt x="119" y="90"/>
                  <a:pt x="139" y="92"/>
                  <a:pt x="156" y="88"/>
                </a:cubicBezTo>
                <a:cubicBezTo>
                  <a:pt x="176" y="98"/>
                  <a:pt x="207" y="102"/>
                  <a:pt x="227" y="90"/>
                </a:cubicBezTo>
                <a:cubicBezTo>
                  <a:pt x="234" y="87"/>
                  <a:pt x="252" y="66"/>
                  <a:pt x="240" y="61"/>
                </a:cubicBezTo>
                <a:cubicBezTo>
                  <a:pt x="240" y="59"/>
                  <a:pt x="240" y="58"/>
                  <a:pt x="239" y="56"/>
                </a:cubicBezTo>
                <a:cubicBezTo>
                  <a:pt x="236" y="48"/>
                  <a:pt x="228" y="45"/>
                  <a:pt x="220" y="44"/>
                </a:cubicBezTo>
                <a:cubicBezTo>
                  <a:pt x="223" y="41"/>
                  <a:pt x="226" y="38"/>
                  <a:pt x="228" y="35"/>
                </a:cubicBezTo>
                <a:close/>
                <a:moveTo>
                  <a:pt x="72" y="43"/>
                </a:moveTo>
                <a:cubicBezTo>
                  <a:pt x="72" y="44"/>
                  <a:pt x="74" y="44"/>
                  <a:pt x="74" y="43"/>
                </a:cubicBezTo>
                <a:cubicBezTo>
                  <a:pt x="74" y="41"/>
                  <a:pt x="74" y="38"/>
                  <a:pt x="74" y="36"/>
                </a:cubicBezTo>
                <a:cubicBezTo>
                  <a:pt x="74" y="33"/>
                  <a:pt x="76" y="32"/>
                  <a:pt x="82" y="33"/>
                </a:cubicBezTo>
                <a:cubicBezTo>
                  <a:pt x="82" y="34"/>
                  <a:pt x="82" y="35"/>
                  <a:pt x="83" y="36"/>
                </a:cubicBezTo>
                <a:cubicBezTo>
                  <a:pt x="83" y="39"/>
                  <a:pt x="84" y="42"/>
                  <a:pt x="84" y="45"/>
                </a:cubicBezTo>
                <a:cubicBezTo>
                  <a:pt x="85" y="50"/>
                  <a:pt x="86" y="57"/>
                  <a:pt x="90" y="60"/>
                </a:cubicBezTo>
                <a:cubicBezTo>
                  <a:pt x="93" y="62"/>
                  <a:pt x="97" y="61"/>
                  <a:pt x="98" y="59"/>
                </a:cubicBezTo>
                <a:cubicBezTo>
                  <a:pt x="99" y="57"/>
                  <a:pt x="99" y="54"/>
                  <a:pt x="99" y="52"/>
                </a:cubicBezTo>
                <a:cubicBezTo>
                  <a:pt x="99" y="49"/>
                  <a:pt x="100" y="45"/>
                  <a:pt x="100" y="42"/>
                </a:cubicBezTo>
                <a:cubicBezTo>
                  <a:pt x="104" y="44"/>
                  <a:pt x="108" y="46"/>
                  <a:pt x="112" y="48"/>
                </a:cubicBezTo>
                <a:cubicBezTo>
                  <a:pt x="111" y="53"/>
                  <a:pt x="111" y="59"/>
                  <a:pt x="112" y="64"/>
                </a:cubicBezTo>
                <a:cubicBezTo>
                  <a:pt x="112" y="68"/>
                  <a:pt x="113" y="73"/>
                  <a:pt x="117" y="75"/>
                </a:cubicBezTo>
                <a:cubicBezTo>
                  <a:pt x="121" y="77"/>
                  <a:pt x="124" y="74"/>
                  <a:pt x="126" y="71"/>
                </a:cubicBezTo>
                <a:cubicBezTo>
                  <a:pt x="128" y="65"/>
                  <a:pt x="130" y="59"/>
                  <a:pt x="131" y="53"/>
                </a:cubicBezTo>
                <a:cubicBezTo>
                  <a:pt x="134" y="53"/>
                  <a:pt x="136" y="54"/>
                  <a:pt x="139" y="54"/>
                </a:cubicBezTo>
                <a:cubicBezTo>
                  <a:pt x="139" y="61"/>
                  <a:pt x="140" y="73"/>
                  <a:pt x="148" y="73"/>
                </a:cubicBezTo>
                <a:cubicBezTo>
                  <a:pt x="151" y="74"/>
                  <a:pt x="153" y="71"/>
                  <a:pt x="154" y="68"/>
                </a:cubicBezTo>
                <a:cubicBezTo>
                  <a:pt x="155" y="65"/>
                  <a:pt x="155" y="62"/>
                  <a:pt x="157" y="60"/>
                </a:cubicBezTo>
                <a:cubicBezTo>
                  <a:pt x="157" y="58"/>
                  <a:pt x="158" y="57"/>
                  <a:pt x="159" y="55"/>
                </a:cubicBezTo>
                <a:cubicBezTo>
                  <a:pt x="164" y="55"/>
                  <a:pt x="169" y="55"/>
                  <a:pt x="174" y="55"/>
                </a:cubicBezTo>
                <a:cubicBezTo>
                  <a:pt x="161" y="100"/>
                  <a:pt x="58" y="70"/>
                  <a:pt x="61" y="28"/>
                </a:cubicBezTo>
                <a:cubicBezTo>
                  <a:pt x="66" y="26"/>
                  <a:pt x="71" y="25"/>
                  <a:pt x="72" y="24"/>
                </a:cubicBezTo>
                <a:cubicBezTo>
                  <a:pt x="79" y="23"/>
                  <a:pt x="85" y="23"/>
                  <a:pt x="92" y="24"/>
                </a:cubicBezTo>
                <a:cubicBezTo>
                  <a:pt x="93" y="24"/>
                  <a:pt x="93" y="24"/>
                  <a:pt x="93" y="24"/>
                </a:cubicBezTo>
                <a:cubicBezTo>
                  <a:pt x="92" y="31"/>
                  <a:pt x="94" y="36"/>
                  <a:pt x="98" y="40"/>
                </a:cubicBezTo>
                <a:cubicBezTo>
                  <a:pt x="98" y="40"/>
                  <a:pt x="98" y="40"/>
                  <a:pt x="97" y="41"/>
                </a:cubicBezTo>
                <a:cubicBezTo>
                  <a:pt x="95" y="43"/>
                  <a:pt x="95" y="47"/>
                  <a:pt x="94" y="50"/>
                </a:cubicBezTo>
                <a:cubicBezTo>
                  <a:pt x="94" y="51"/>
                  <a:pt x="94" y="55"/>
                  <a:pt x="94" y="55"/>
                </a:cubicBezTo>
                <a:cubicBezTo>
                  <a:pt x="92" y="56"/>
                  <a:pt x="91" y="51"/>
                  <a:pt x="90" y="50"/>
                </a:cubicBezTo>
                <a:cubicBezTo>
                  <a:pt x="88" y="44"/>
                  <a:pt x="89" y="35"/>
                  <a:pt x="85" y="30"/>
                </a:cubicBezTo>
                <a:cubicBezTo>
                  <a:pt x="82" y="27"/>
                  <a:pt x="78" y="26"/>
                  <a:pt x="74" y="28"/>
                </a:cubicBezTo>
                <a:cubicBezTo>
                  <a:pt x="69" y="31"/>
                  <a:pt x="70" y="38"/>
                  <a:pt x="72" y="43"/>
                </a:cubicBezTo>
                <a:close/>
                <a:moveTo>
                  <a:pt x="115" y="49"/>
                </a:moveTo>
                <a:cubicBezTo>
                  <a:pt x="119" y="50"/>
                  <a:pt x="123" y="51"/>
                  <a:pt x="127" y="52"/>
                </a:cubicBezTo>
                <a:cubicBezTo>
                  <a:pt x="125" y="55"/>
                  <a:pt x="125" y="58"/>
                  <a:pt x="124" y="61"/>
                </a:cubicBezTo>
                <a:cubicBezTo>
                  <a:pt x="123" y="63"/>
                  <a:pt x="122" y="73"/>
                  <a:pt x="118" y="68"/>
                </a:cubicBezTo>
                <a:cubicBezTo>
                  <a:pt x="116" y="66"/>
                  <a:pt x="116" y="60"/>
                  <a:pt x="115" y="58"/>
                </a:cubicBezTo>
                <a:cubicBezTo>
                  <a:pt x="115" y="55"/>
                  <a:pt x="115" y="52"/>
                  <a:pt x="115" y="49"/>
                </a:cubicBezTo>
                <a:close/>
                <a:moveTo>
                  <a:pt x="142" y="54"/>
                </a:moveTo>
                <a:cubicBezTo>
                  <a:pt x="146" y="55"/>
                  <a:pt x="150" y="55"/>
                  <a:pt x="152" y="55"/>
                </a:cubicBezTo>
                <a:cubicBezTo>
                  <a:pt x="153" y="55"/>
                  <a:pt x="153" y="55"/>
                  <a:pt x="153" y="55"/>
                </a:cubicBezTo>
                <a:cubicBezTo>
                  <a:pt x="151" y="59"/>
                  <a:pt x="150" y="63"/>
                  <a:pt x="149" y="66"/>
                </a:cubicBezTo>
                <a:cubicBezTo>
                  <a:pt x="149" y="68"/>
                  <a:pt x="147" y="69"/>
                  <a:pt x="146" y="67"/>
                </a:cubicBezTo>
                <a:cubicBezTo>
                  <a:pt x="145" y="66"/>
                  <a:pt x="144" y="64"/>
                  <a:pt x="144" y="62"/>
                </a:cubicBezTo>
                <a:cubicBezTo>
                  <a:pt x="143" y="60"/>
                  <a:pt x="143" y="57"/>
                  <a:pt x="142" y="54"/>
                </a:cubicBezTo>
                <a:close/>
                <a:moveTo>
                  <a:pt x="190" y="54"/>
                </a:moveTo>
                <a:cubicBezTo>
                  <a:pt x="193" y="53"/>
                  <a:pt x="196" y="53"/>
                  <a:pt x="199" y="52"/>
                </a:cubicBezTo>
                <a:cubicBezTo>
                  <a:pt x="197" y="54"/>
                  <a:pt x="196" y="57"/>
                  <a:pt x="196" y="60"/>
                </a:cubicBezTo>
                <a:cubicBezTo>
                  <a:pt x="195" y="62"/>
                  <a:pt x="195" y="65"/>
                  <a:pt x="195" y="67"/>
                </a:cubicBezTo>
                <a:cubicBezTo>
                  <a:pt x="195" y="68"/>
                  <a:pt x="196" y="72"/>
                  <a:pt x="195" y="73"/>
                </a:cubicBezTo>
                <a:cubicBezTo>
                  <a:pt x="193" y="74"/>
                  <a:pt x="191" y="74"/>
                  <a:pt x="189" y="74"/>
                </a:cubicBezTo>
                <a:cubicBezTo>
                  <a:pt x="188" y="73"/>
                  <a:pt x="188" y="72"/>
                  <a:pt x="187" y="71"/>
                </a:cubicBezTo>
                <a:cubicBezTo>
                  <a:pt x="186" y="71"/>
                  <a:pt x="186" y="71"/>
                  <a:pt x="185" y="71"/>
                </a:cubicBezTo>
                <a:cubicBezTo>
                  <a:pt x="186" y="69"/>
                  <a:pt x="187" y="66"/>
                  <a:pt x="188" y="64"/>
                </a:cubicBezTo>
                <a:cubicBezTo>
                  <a:pt x="188" y="64"/>
                  <a:pt x="189" y="63"/>
                  <a:pt x="190" y="63"/>
                </a:cubicBezTo>
                <a:cubicBezTo>
                  <a:pt x="191" y="60"/>
                  <a:pt x="191" y="57"/>
                  <a:pt x="190" y="54"/>
                </a:cubicBezTo>
                <a:close/>
                <a:moveTo>
                  <a:pt x="225" y="59"/>
                </a:moveTo>
                <a:cubicBezTo>
                  <a:pt x="227" y="59"/>
                  <a:pt x="229" y="58"/>
                  <a:pt x="228" y="56"/>
                </a:cubicBezTo>
                <a:cubicBezTo>
                  <a:pt x="227" y="54"/>
                  <a:pt x="224" y="53"/>
                  <a:pt x="222" y="54"/>
                </a:cubicBezTo>
                <a:cubicBezTo>
                  <a:pt x="220" y="55"/>
                  <a:pt x="218" y="57"/>
                  <a:pt x="218" y="60"/>
                </a:cubicBezTo>
                <a:cubicBezTo>
                  <a:pt x="218" y="62"/>
                  <a:pt x="219" y="64"/>
                  <a:pt x="219" y="65"/>
                </a:cubicBezTo>
                <a:cubicBezTo>
                  <a:pt x="217" y="69"/>
                  <a:pt x="215" y="65"/>
                  <a:pt x="213" y="63"/>
                </a:cubicBezTo>
                <a:cubicBezTo>
                  <a:pt x="211" y="59"/>
                  <a:pt x="210" y="54"/>
                  <a:pt x="207" y="50"/>
                </a:cubicBezTo>
                <a:cubicBezTo>
                  <a:pt x="210" y="49"/>
                  <a:pt x="212" y="48"/>
                  <a:pt x="214" y="47"/>
                </a:cubicBezTo>
                <a:cubicBezTo>
                  <a:pt x="222" y="48"/>
                  <a:pt x="236" y="51"/>
                  <a:pt x="237" y="60"/>
                </a:cubicBezTo>
                <a:cubicBezTo>
                  <a:pt x="236" y="61"/>
                  <a:pt x="235" y="62"/>
                  <a:pt x="237" y="63"/>
                </a:cubicBezTo>
                <a:cubicBezTo>
                  <a:pt x="236" y="66"/>
                  <a:pt x="234" y="69"/>
                  <a:pt x="230" y="73"/>
                </a:cubicBezTo>
                <a:cubicBezTo>
                  <a:pt x="226" y="79"/>
                  <a:pt x="217" y="81"/>
                  <a:pt x="210" y="83"/>
                </a:cubicBezTo>
                <a:cubicBezTo>
                  <a:pt x="197" y="86"/>
                  <a:pt x="185" y="87"/>
                  <a:pt x="173" y="83"/>
                </a:cubicBezTo>
                <a:cubicBezTo>
                  <a:pt x="178" y="80"/>
                  <a:pt x="182" y="77"/>
                  <a:pt x="184" y="72"/>
                </a:cubicBezTo>
                <a:cubicBezTo>
                  <a:pt x="184" y="72"/>
                  <a:pt x="184" y="72"/>
                  <a:pt x="184" y="72"/>
                </a:cubicBezTo>
                <a:cubicBezTo>
                  <a:pt x="186" y="77"/>
                  <a:pt x="191" y="83"/>
                  <a:pt x="197" y="79"/>
                </a:cubicBezTo>
                <a:cubicBezTo>
                  <a:pt x="199" y="77"/>
                  <a:pt x="200" y="73"/>
                  <a:pt x="200" y="70"/>
                </a:cubicBezTo>
                <a:cubicBezTo>
                  <a:pt x="201" y="64"/>
                  <a:pt x="200" y="58"/>
                  <a:pt x="204" y="53"/>
                </a:cubicBezTo>
                <a:cubicBezTo>
                  <a:pt x="205" y="53"/>
                  <a:pt x="205" y="52"/>
                  <a:pt x="205" y="52"/>
                </a:cubicBezTo>
                <a:cubicBezTo>
                  <a:pt x="206" y="56"/>
                  <a:pt x="207" y="61"/>
                  <a:pt x="209" y="65"/>
                </a:cubicBezTo>
                <a:cubicBezTo>
                  <a:pt x="210" y="68"/>
                  <a:pt x="212" y="71"/>
                  <a:pt x="216" y="72"/>
                </a:cubicBezTo>
                <a:cubicBezTo>
                  <a:pt x="219" y="73"/>
                  <a:pt x="221" y="72"/>
                  <a:pt x="223" y="69"/>
                </a:cubicBezTo>
                <a:cubicBezTo>
                  <a:pt x="224" y="68"/>
                  <a:pt x="224" y="67"/>
                  <a:pt x="224" y="65"/>
                </a:cubicBezTo>
                <a:cubicBezTo>
                  <a:pt x="224" y="64"/>
                  <a:pt x="223" y="58"/>
                  <a:pt x="225" y="59"/>
                </a:cubicBezTo>
                <a:close/>
                <a:moveTo>
                  <a:pt x="238" y="70"/>
                </a:moveTo>
                <a:cubicBezTo>
                  <a:pt x="238" y="74"/>
                  <a:pt x="237" y="78"/>
                  <a:pt x="233" y="81"/>
                </a:cubicBezTo>
                <a:cubicBezTo>
                  <a:pt x="229" y="85"/>
                  <a:pt x="225" y="88"/>
                  <a:pt x="220" y="90"/>
                </a:cubicBezTo>
                <a:cubicBezTo>
                  <a:pt x="213" y="92"/>
                  <a:pt x="206" y="93"/>
                  <a:pt x="199" y="93"/>
                </a:cubicBezTo>
                <a:cubicBezTo>
                  <a:pt x="186" y="93"/>
                  <a:pt x="174" y="90"/>
                  <a:pt x="161" y="87"/>
                </a:cubicBezTo>
                <a:cubicBezTo>
                  <a:pt x="164" y="86"/>
                  <a:pt x="167" y="85"/>
                  <a:pt x="170" y="84"/>
                </a:cubicBezTo>
                <a:cubicBezTo>
                  <a:pt x="187" y="94"/>
                  <a:pt x="219" y="91"/>
                  <a:pt x="233" y="76"/>
                </a:cubicBezTo>
                <a:cubicBezTo>
                  <a:pt x="235" y="74"/>
                  <a:pt x="237" y="72"/>
                  <a:pt x="238" y="70"/>
                </a:cubicBezTo>
                <a:close/>
                <a:moveTo>
                  <a:pt x="184" y="60"/>
                </a:moveTo>
                <a:cubicBezTo>
                  <a:pt x="177" y="89"/>
                  <a:pt x="132" y="88"/>
                  <a:pt x="109" y="83"/>
                </a:cubicBezTo>
                <a:cubicBezTo>
                  <a:pt x="84" y="78"/>
                  <a:pt x="46" y="63"/>
                  <a:pt x="55" y="31"/>
                </a:cubicBezTo>
                <a:cubicBezTo>
                  <a:pt x="56" y="30"/>
                  <a:pt x="57" y="30"/>
                  <a:pt x="59" y="29"/>
                </a:cubicBezTo>
                <a:cubicBezTo>
                  <a:pt x="53" y="53"/>
                  <a:pt x="93" y="72"/>
                  <a:pt x="110" y="76"/>
                </a:cubicBezTo>
                <a:cubicBezTo>
                  <a:pt x="133" y="83"/>
                  <a:pt x="171" y="85"/>
                  <a:pt x="177" y="55"/>
                </a:cubicBezTo>
                <a:cubicBezTo>
                  <a:pt x="180" y="55"/>
                  <a:pt x="183" y="55"/>
                  <a:pt x="186" y="54"/>
                </a:cubicBezTo>
                <a:cubicBezTo>
                  <a:pt x="186" y="56"/>
                  <a:pt x="186" y="57"/>
                  <a:pt x="186" y="59"/>
                </a:cubicBezTo>
                <a:cubicBezTo>
                  <a:pt x="185" y="59"/>
                  <a:pt x="185" y="59"/>
                  <a:pt x="184" y="60"/>
                </a:cubicBezTo>
                <a:close/>
                <a:moveTo>
                  <a:pt x="164" y="50"/>
                </a:moveTo>
                <a:cubicBezTo>
                  <a:pt x="145" y="51"/>
                  <a:pt x="93" y="51"/>
                  <a:pt x="97" y="22"/>
                </a:cubicBezTo>
                <a:cubicBezTo>
                  <a:pt x="103" y="40"/>
                  <a:pt x="141" y="42"/>
                  <a:pt x="156" y="42"/>
                </a:cubicBezTo>
                <a:cubicBezTo>
                  <a:pt x="171" y="42"/>
                  <a:pt x="186" y="42"/>
                  <a:pt x="201" y="38"/>
                </a:cubicBezTo>
                <a:cubicBezTo>
                  <a:pt x="207" y="37"/>
                  <a:pt x="219" y="33"/>
                  <a:pt x="226" y="28"/>
                </a:cubicBezTo>
                <a:cubicBezTo>
                  <a:pt x="216" y="49"/>
                  <a:pt x="184" y="50"/>
                  <a:pt x="164" y="50"/>
                </a:cubicBezTo>
                <a:close/>
                <a:moveTo>
                  <a:pt x="133" y="9"/>
                </a:moveTo>
                <a:cubicBezTo>
                  <a:pt x="144" y="8"/>
                  <a:pt x="155" y="8"/>
                  <a:pt x="166" y="8"/>
                </a:cubicBezTo>
                <a:cubicBezTo>
                  <a:pt x="167" y="8"/>
                  <a:pt x="168" y="8"/>
                  <a:pt x="169" y="8"/>
                </a:cubicBezTo>
                <a:cubicBezTo>
                  <a:pt x="169" y="8"/>
                  <a:pt x="169" y="8"/>
                  <a:pt x="169" y="8"/>
                </a:cubicBezTo>
                <a:cubicBezTo>
                  <a:pt x="168" y="9"/>
                  <a:pt x="167" y="10"/>
                  <a:pt x="166" y="11"/>
                </a:cubicBezTo>
                <a:cubicBezTo>
                  <a:pt x="166" y="11"/>
                  <a:pt x="165" y="12"/>
                  <a:pt x="165" y="13"/>
                </a:cubicBezTo>
                <a:cubicBezTo>
                  <a:pt x="165" y="17"/>
                  <a:pt x="166" y="21"/>
                  <a:pt x="167" y="25"/>
                </a:cubicBezTo>
                <a:cubicBezTo>
                  <a:pt x="167" y="28"/>
                  <a:pt x="168" y="32"/>
                  <a:pt x="163" y="29"/>
                </a:cubicBezTo>
                <a:cubicBezTo>
                  <a:pt x="162" y="28"/>
                  <a:pt x="160" y="26"/>
                  <a:pt x="160" y="25"/>
                </a:cubicBezTo>
                <a:cubicBezTo>
                  <a:pt x="157" y="19"/>
                  <a:pt x="155" y="12"/>
                  <a:pt x="149" y="10"/>
                </a:cubicBezTo>
                <a:cubicBezTo>
                  <a:pt x="148" y="10"/>
                  <a:pt x="148" y="10"/>
                  <a:pt x="147" y="11"/>
                </a:cubicBezTo>
                <a:cubicBezTo>
                  <a:pt x="144" y="10"/>
                  <a:pt x="142" y="12"/>
                  <a:pt x="141" y="15"/>
                </a:cubicBezTo>
                <a:cubicBezTo>
                  <a:pt x="140" y="17"/>
                  <a:pt x="140" y="19"/>
                  <a:pt x="141" y="21"/>
                </a:cubicBezTo>
                <a:cubicBezTo>
                  <a:pt x="141" y="22"/>
                  <a:pt x="141" y="24"/>
                  <a:pt x="142" y="25"/>
                </a:cubicBezTo>
                <a:cubicBezTo>
                  <a:pt x="142" y="26"/>
                  <a:pt x="142" y="28"/>
                  <a:pt x="143" y="29"/>
                </a:cubicBezTo>
                <a:cubicBezTo>
                  <a:pt x="135" y="28"/>
                  <a:pt x="134" y="22"/>
                  <a:pt x="130" y="17"/>
                </a:cubicBezTo>
                <a:cubicBezTo>
                  <a:pt x="128" y="14"/>
                  <a:pt x="125" y="11"/>
                  <a:pt x="122" y="10"/>
                </a:cubicBezTo>
                <a:cubicBezTo>
                  <a:pt x="121" y="10"/>
                  <a:pt x="121" y="10"/>
                  <a:pt x="121" y="10"/>
                </a:cubicBezTo>
                <a:cubicBezTo>
                  <a:pt x="117" y="8"/>
                  <a:pt x="114" y="12"/>
                  <a:pt x="114" y="15"/>
                </a:cubicBezTo>
                <a:cubicBezTo>
                  <a:pt x="113" y="19"/>
                  <a:pt x="115" y="23"/>
                  <a:pt x="117" y="26"/>
                </a:cubicBezTo>
                <a:cubicBezTo>
                  <a:pt x="118" y="28"/>
                  <a:pt x="121" y="27"/>
                  <a:pt x="120" y="25"/>
                </a:cubicBezTo>
                <a:cubicBezTo>
                  <a:pt x="119" y="23"/>
                  <a:pt x="118" y="20"/>
                  <a:pt x="118" y="18"/>
                </a:cubicBezTo>
                <a:cubicBezTo>
                  <a:pt x="118" y="15"/>
                  <a:pt x="120" y="15"/>
                  <a:pt x="121" y="13"/>
                </a:cubicBezTo>
                <a:cubicBezTo>
                  <a:pt x="123" y="15"/>
                  <a:pt x="125" y="17"/>
                  <a:pt x="126" y="20"/>
                </a:cubicBezTo>
                <a:cubicBezTo>
                  <a:pt x="127" y="22"/>
                  <a:pt x="129" y="25"/>
                  <a:pt x="130" y="28"/>
                </a:cubicBezTo>
                <a:cubicBezTo>
                  <a:pt x="133" y="32"/>
                  <a:pt x="139" y="36"/>
                  <a:pt x="144" y="33"/>
                </a:cubicBezTo>
                <a:cubicBezTo>
                  <a:pt x="145" y="33"/>
                  <a:pt x="146" y="32"/>
                  <a:pt x="147" y="31"/>
                </a:cubicBezTo>
                <a:cubicBezTo>
                  <a:pt x="148" y="29"/>
                  <a:pt x="147" y="26"/>
                  <a:pt x="147" y="24"/>
                </a:cubicBezTo>
                <a:cubicBezTo>
                  <a:pt x="146" y="22"/>
                  <a:pt x="145" y="20"/>
                  <a:pt x="145" y="18"/>
                </a:cubicBezTo>
                <a:cubicBezTo>
                  <a:pt x="145" y="16"/>
                  <a:pt x="147" y="15"/>
                  <a:pt x="148" y="14"/>
                </a:cubicBezTo>
                <a:cubicBezTo>
                  <a:pt x="149" y="14"/>
                  <a:pt x="149" y="14"/>
                  <a:pt x="149" y="14"/>
                </a:cubicBezTo>
                <a:cubicBezTo>
                  <a:pt x="155" y="20"/>
                  <a:pt x="155" y="35"/>
                  <a:pt x="166" y="35"/>
                </a:cubicBezTo>
                <a:cubicBezTo>
                  <a:pt x="175" y="36"/>
                  <a:pt x="172" y="23"/>
                  <a:pt x="170" y="15"/>
                </a:cubicBezTo>
                <a:cubicBezTo>
                  <a:pt x="170" y="13"/>
                  <a:pt x="172" y="11"/>
                  <a:pt x="174" y="14"/>
                </a:cubicBezTo>
                <a:cubicBezTo>
                  <a:pt x="175" y="15"/>
                  <a:pt x="175" y="16"/>
                  <a:pt x="175" y="18"/>
                </a:cubicBezTo>
                <a:cubicBezTo>
                  <a:pt x="176" y="20"/>
                  <a:pt x="177" y="22"/>
                  <a:pt x="177" y="23"/>
                </a:cubicBezTo>
                <a:cubicBezTo>
                  <a:pt x="179" y="27"/>
                  <a:pt x="183" y="31"/>
                  <a:pt x="187" y="33"/>
                </a:cubicBezTo>
                <a:cubicBezTo>
                  <a:pt x="189" y="33"/>
                  <a:pt x="192" y="33"/>
                  <a:pt x="193" y="30"/>
                </a:cubicBezTo>
                <a:cubicBezTo>
                  <a:pt x="194" y="28"/>
                  <a:pt x="193" y="26"/>
                  <a:pt x="192" y="24"/>
                </a:cubicBezTo>
                <a:cubicBezTo>
                  <a:pt x="192" y="21"/>
                  <a:pt x="192" y="18"/>
                  <a:pt x="192" y="16"/>
                </a:cubicBezTo>
                <a:cubicBezTo>
                  <a:pt x="192" y="15"/>
                  <a:pt x="192" y="15"/>
                  <a:pt x="193" y="15"/>
                </a:cubicBezTo>
                <a:cubicBezTo>
                  <a:pt x="195" y="15"/>
                  <a:pt x="194" y="16"/>
                  <a:pt x="195" y="18"/>
                </a:cubicBezTo>
                <a:cubicBezTo>
                  <a:pt x="196" y="20"/>
                  <a:pt x="196" y="23"/>
                  <a:pt x="197" y="25"/>
                </a:cubicBezTo>
                <a:cubicBezTo>
                  <a:pt x="198" y="28"/>
                  <a:pt x="200" y="31"/>
                  <a:pt x="203" y="32"/>
                </a:cubicBezTo>
                <a:cubicBezTo>
                  <a:pt x="205" y="33"/>
                  <a:pt x="208" y="31"/>
                  <a:pt x="209" y="29"/>
                </a:cubicBezTo>
                <a:cubicBezTo>
                  <a:pt x="209" y="27"/>
                  <a:pt x="209" y="25"/>
                  <a:pt x="209" y="24"/>
                </a:cubicBezTo>
                <a:cubicBezTo>
                  <a:pt x="209" y="21"/>
                  <a:pt x="211" y="20"/>
                  <a:pt x="212" y="18"/>
                </a:cubicBezTo>
                <a:cubicBezTo>
                  <a:pt x="214" y="16"/>
                  <a:pt x="212" y="14"/>
                  <a:pt x="210" y="14"/>
                </a:cubicBezTo>
                <a:cubicBezTo>
                  <a:pt x="207" y="15"/>
                  <a:pt x="205" y="19"/>
                  <a:pt x="204" y="22"/>
                </a:cubicBezTo>
                <a:cubicBezTo>
                  <a:pt x="204" y="23"/>
                  <a:pt x="205" y="25"/>
                  <a:pt x="204" y="25"/>
                </a:cubicBezTo>
                <a:cubicBezTo>
                  <a:pt x="204" y="28"/>
                  <a:pt x="202" y="25"/>
                  <a:pt x="202" y="24"/>
                </a:cubicBezTo>
                <a:cubicBezTo>
                  <a:pt x="200" y="22"/>
                  <a:pt x="200" y="18"/>
                  <a:pt x="198" y="15"/>
                </a:cubicBezTo>
                <a:cubicBezTo>
                  <a:pt x="197" y="12"/>
                  <a:pt x="196" y="9"/>
                  <a:pt x="193" y="10"/>
                </a:cubicBezTo>
                <a:cubicBezTo>
                  <a:pt x="191" y="10"/>
                  <a:pt x="191" y="11"/>
                  <a:pt x="190" y="11"/>
                </a:cubicBezTo>
                <a:cubicBezTo>
                  <a:pt x="189" y="11"/>
                  <a:pt x="188" y="11"/>
                  <a:pt x="188" y="13"/>
                </a:cubicBezTo>
                <a:cubicBezTo>
                  <a:pt x="187" y="16"/>
                  <a:pt x="187" y="19"/>
                  <a:pt x="187" y="22"/>
                </a:cubicBezTo>
                <a:cubicBezTo>
                  <a:pt x="188" y="23"/>
                  <a:pt x="188" y="25"/>
                  <a:pt x="188" y="27"/>
                </a:cubicBezTo>
                <a:cubicBezTo>
                  <a:pt x="188" y="28"/>
                  <a:pt x="189" y="29"/>
                  <a:pt x="187" y="27"/>
                </a:cubicBezTo>
                <a:cubicBezTo>
                  <a:pt x="181" y="24"/>
                  <a:pt x="181" y="17"/>
                  <a:pt x="178" y="12"/>
                </a:cubicBezTo>
                <a:cubicBezTo>
                  <a:pt x="177" y="10"/>
                  <a:pt x="175" y="9"/>
                  <a:pt x="173" y="8"/>
                </a:cubicBezTo>
                <a:cubicBezTo>
                  <a:pt x="181" y="8"/>
                  <a:pt x="188" y="8"/>
                  <a:pt x="196" y="9"/>
                </a:cubicBezTo>
                <a:cubicBezTo>
                  <a:pt x="204" y="9"/>
                  <a:pt x="238" y="12"/>
                  <a:pt x="216" y="28"/>
                </a:cubicBezTo>
                <a:cubicBezTo>
                  <a:pt x="202" y="39"/>
                  <a:pt x="178" y="38"/>
                  <a:pt x="161" y="38"/>
                </a:cubicBezTo>
                <a:cubicBezTo>
                  <a:pt x="144" y="38"/>
                  <a:pt x="106" y="38"/>
                  <a:pt x="99" y="18"/>
                </a:cubicBezTo>
                <a:cubicBezTo>
                  <a:pt x="99" y="18"/>
                  <a:pt x="99" y="17"/>
                  <a:pt x="99" y="17"/>
                </a:cubicBezTo>
                <a:cubicBezTo>
                  <a:pt x="103" y="7"/>
                  <a:pt x="125" y="9"/>
                  <a:pt x="133" y="9"/>
                </a:cubicBezTo>
                <a:close/>
                <a:moveTo>
                  <a:pt x="268" y="123"/>
                </a:moveTo>
                <a:cubicBezTo>
                  <a:pt x="246" y="133"/>
                  <a:pt x="220" y="137"/>
                  <a:pt x="195" y="139"/>
                </a:cubicBezTo>
                <a:cubicBezTo>
                  <a:pt x="171" y="142"/>
                  <a:pt x="147" y="144"/>
                  <a:pt x="123" y="141"/>
                </a:cubicBezTo>
                <a:cubicBezTo>
                  <a:pt x="81" y="135"/>
                  <a:pt x="7" y="124"/>
                  <a:pt x="8" y="69"/>
                </a:cubicBezTo>
                <a:cubicBezTo>
                  <a:pt x="8" y="48"/>
                  <a:pt x="17" y="26"/>
                  <a:pt x="36" y="15"/>
                </a:cubicBezTo>
                <a:cubicBezTo>
                  <a:pt x="56" y="4"/>
                  <a:pt x="80" y="7"/>
                  <a:pt x="102" y="9"/>
                </a:cubicBezTo>
                <a:cubicBezTo>
                  <a:pt x="99" y="10"/>
                  <a:pt x="98" y="11"/>
                  <a:pt x="96" y="14"/>
                </a:cubicBezTo>
                <a:cubicBezTo>
                  <a:pt x="96" y="14"/>
                  <a:pt x="95" y="14"/>
                  <a:pt x="95" y="15"/>
                </a:cubicBezTo>
                <a:cubicBezTo>
                  <a:pt x="95" y="15"/>
                  <a:pt x="95" y="15"/>
                  <a:pt x="95" y="15"/>
                </a:cubicBezTo>
                <a:cubicBezTo>
                  <a:pt x="64" y="9"/>
                  <a:pt x="15" y="20"/>
                  <a:pt x="24" y="62"/>
                </a:cubicBezTo>
                <a:cubicBezTo>
                  <a:pt x="34" y="106"/>
                  <a:pt x="98" y="111"/>
                  <a:pt x="133" y="114"/>
                </a:cubicBezTo>
                <a:cubicBezTo>
                  <a:pt x="161" y="116"/>
                  <a:pt x="188" y="116"/>
                  <a:pt x="216" y="112"/>
                </a:cubicBezTo>
                <a:cubicBezTo>
                  <a:pt x="235" y="110"/>
                  <a:pt x="257" y="107"/>
                  <a:pt x="270" y="92"/>
                </a:cubicBezTo>
                <a:cubicBezTo>
                  <a:pt x="298" y="61"/>
                  <a:pt x="261" y="31"/>
                  <a:pt x="230" y="31"/>
                </a:cubicBezTo>
                <a:cubicBezTo>
                  <a:pt x="230" y="29"/>
                  <a:pt x="231" y="28"/>
                  <a:pt x="231" y="26"/>
                </a:cubicBezTo>
                <a:cubicBezTo>
                  <a:pt x="257" y="20"/>
                  <a:pt x="284" y="34"/>
                  <a:pt x="298" y="55"/>
                </a:cubicBezTo>
                <a:cubicBezTo>
                  <a:pt x="317" y="83"/>
                  <a:pt x="294" y="111"/>
                  <a:pt x="268" y="123"/>
                </a:cubicBezTo>
                <a:close/>
              </a:path>
            </a:pathLst>
          </a:custGeom>
          <a:solidFill>
            <a:schemeClr val="bg1">
              <a:alpha val="10000"/>
            </a:schemeClr>
          </a:solidFill>
          <a:ln>
            <a:noFill/>
          </a:ln>
        </p:spPr>
        <p:txBody>
          <a:bodyPr vert="horz" wrap="square" lIns="53490" tIns="26745" rIns="53490" bIns="26745" numCol="1" anchor="t" anchorCtr="0" compatLnSpc="1">
            <a:prstTxWarp prst="textNoShape">
              <a:avLst/>
            </a:prstTxWarp>
          </a:bodyPr>
          <a:lstStyle/>
          <a:p>
            <a:endParaRPr lang="en-US" sz="800"/>
          </a:p>
        </p:txBody>
      </p:sp>
      <p:grpSp>
        <p:nvGrpSpPr>
          <p:cNvPr id="166" name="Group 165">
            <a:extLst>
              <a:ext uri="{FF2B5EF4-FFF2-40B4-BE49-F238E27FC236}">
                <a16:creationId xmlns:a16="http://schemas.microsoft.com/office/drawing/2014/main" id="{2F18D380-0A04-4CB7-92D8-BCBCE5147342}"/>
              </a:ext>
            </a:extLst>
          </p:cNvPr>
          <p:cNvGrpSpPr/>
          <p:nvPr userDrawn="1"/>
        </p:nvGrpSpPr>
        <p:grpSpPr>
          <a:xfrm>
            <a:off x="5890291" y="405270"/>
            <a:ext cx="381115" cy="510293"/>
            <a:chOff x="3133745" y="1201738"/>
            <a:chExt cx="533403" cy="520700"/>
          </a:xfrm>
          <a:solidFill>
            <a:schemeClr val="bg1">
              <a:alpha val="10000"/>
            </a:schemeClr>
          </a:solidFill>
        </p:grpSpPr>
        <p:sp>
          <p:nvSpPr>
            <p:cNvPr id="167" name="Freeform 195">
              <a:extLst>
                <a:ext uri="{FF2B5EF4-FFF2-40B4-BE49-F238E27FC236}">
                  <a16:creationId xmlns:a16="http://schemas.microsoft.com/office/drawing/2014/main" id="{66363246-E3D0-44AB-861E-995122988026}"/>
                </a:ext>
              </a:extLst>
            </p:cNvPr>
            <p:cNvSpPr>
              <a:spLocks noEditPoints="1"/>
            </p:cNvSpPr>
            <p:nvPr/>
          </p:nvSpPr>
          <p:spPr bwMode="auto">
            <a:xfrm>
              <a:off x="3133745" y="1201738"/>
              <a:ext cx="533403" cy="520700"/>
            </a:xfrm>
            <a:custGeom>
              <a:avLst/>
              <a:gdLst>
                <a:gd name="T0" fmla="*/ 158 w 181"/>
                <a:gd name="T1" fmla="*/ 86 h 176"/>
                <a:gd name="T2" fmla="*/ 169 w 181"/>
                <a:gd name="T3" fmla="*/ 69 h 176"/>
                <a:gd name="T4" fmla="*/ 160 w 181"/>
                <a:gd name="T5" fmla="*/ 40 h 176"/>
                <a:gd name="T6" fmla="*/ 156 w 181"/>
                <a:gd name="T7" fmla="*/ 40 h 176"/>
                <a:gd name="T8" fmla="*/ 164 w 181"/>
                <a:gd name="T9" fmla="*/ 27 h 176"/>
                <a:gd name="T10" fmla="*/ 128 w 181"/>
                <a:gd name="T11" fmla="*/ 0 h 176"/>
                <a:gd name="T12" fmla="*/ 116 w 181"/>
                <a:gd name="T13" fmla="*/ 19 h 176"/>
                <a:gd name="T14" fmla="*/ 105 w 181"/>
                <a:gd name="T15" fmla="*/ 18 h 176"/>
                <a:gd name="T16" fmla="*/ 51 w 181"/>
                <a:gd name="T17" fmla="*/ 6 h 176"/>
                <a:gd name="T18" fmla="*/ 43 w 181"/>
                <a:gd name="T19" fmla="*/ 25 h 176"/>
                <a:gd name="T20" fmla="*/ 32 w 181"/>
                <a:gd name="T21" fmla="*/ 7 h 176"/>
                <a:gd name="T22" fmla="*/ 13 w 181"/>
                <a:gd name="T23" fmla="*/ 7 h 176"/>
                <a:gd name="T24" fmla="*/ 2 w 181"/>
                <a:gd name="T25" fmla="*/ 14 h 176"/>
                <a:gd name="T26" fmla="*/ 8 w 181"/>
                <a:gd name="T27" fmla="*/ 94 h 176"/>
                <a:gd name="T28" fmla="*/ 23 w 181"/>
                <a:gd name="T29" fmla="*/ 104 h 176"/>
                <a:gd name="T30" fmla="*/ 9 w 181"/>
                <a:gd name="T31" fmla="*/ 114 h 176"/>
                <a:gd name="T32" fmla="*/ 18 w 181"/>
                <a:gd name="T33" fmla="*/ 175 h 176"/>
                <a:gd name="T34" fmla="*/ 54 w 181"/>
                <a:gd name="T35" fmla="*/ 150 h 176"/>
                <a:gd name="T36" fmla="*/ 60 w 181"/>
                <a:gd name="T37" fmla="*/ 167 h 176"/>
                <a:gd name="T38" fmla="*/ 65 w 181"/>
                <a:gd name="T39" fmla="*/ 175 h 176"/>
                <a:gd name="T40" fmla="*/ 124 w 181"/>
                <a:gd name="T41" fmla="*/ 162 h 176"/>
                <a:gd name="T42" fmla="*/ 122 w 181"/>
                <a:gd name="T43" fmla="*/ 168 h 176"/>
                <a:gd name="T44" fmla="*/ 136 w 181"/>
                <a:gd name="T45" fmla="*/ 166 h 176"/>
                <a:gd name="T46" fmla="*/ 176 w 181"/>
                <a:gd name="T47" fmla="*/ 166 h 176"/>
                <a:gd name="T48" fmla="*/ 166 w 181"/>
                <a:gd name="T49" fmla="*/ 48 h 176"/>
                <a:gd name="T50" fmla="*/ 161 w 181"/>
                <a:gd name="T51" fmla="*/ 43 h 176"/>
                <a:gd name="T52" fmla="*/ 165 w 181"/>
                <a:gd name="T53" fmla="*/ 68 h 176"/>
                <a:gd name="T54" fmla="*/ 153 w 181"/>
                <a:gd name="T55" fmla="*/ 31 h 176"/>
                <a:gd name="T56" fmla="*/ 157 w 181"/>
                <a:gd name="T57" fmla="*/ 25 h 176"/>
                <a:gd name="T58" fmla="*/ 160 w 181"/>
                <a:gd name="T59" fmla="*/ 5 h 176"/>
                <a:gd name="T60" fmla="*/ 157 w 181"/>
                <a:gd name="T61" fmla="*/ 7 h 176"/>
                <a:gd name="T62" fmla="*/ 158 w 181"/>
                <a:gd name="T63" fmla="*/ 2 h 176"/>
                <a:gd name="T64" fmla="*/ 142 w 181"/>
                <a:gd name="T65" fmla="*/ 5 h 176"/>
                <a:gd name="T66" fmla="*/ 103 w 181"/>
                <a:gd name="T67" fmla="*/ 21 h 176"/>
                <a:gd name="T68" fmla="*/ 97 w 181"/>
                <a:gd name="T69" fmla="*/ 11 h 176"/>
                <a:gd name="T70" fmla="*/ 97 w 181"/>
                <a:gd name="T71" fmla="*/ 8 h 176"/>
                <a:gd name="T72" fmla="*/ 47 w 181"/>
                <a:gd name="T73" fmla="*/ 12 h 176"/>
                <a:gd name="T74" fmla="*/ 32 w 181"/>
                <a:gd name="T75" fmla="*/ 19 h 176"/>
                <a:gd name="T76" fmla="*/ 28 w 181"/>
                <a:gd name="T77" fmla="*/ 13 h 176"/>
                <a:gd name="T78" fmla="*/ 14 w 181"/>
                <a:gd name="T79" fmla="*/ 9 h 176"/>
                <a:gd name="T80" fmla="*/ 25 w 181"/>
                <a:gd name="T81" fmla="*/ 12 h 176"/>
                <a:gd name="T82" fmla="*/ 15 w 181"/>
                <a:gd name="T83" fmla="*/ 98 h 176"/>
                <a:gd name="T84" fmla="*/ 21 w 181"/>
                <a:gd name="T85" fmla="*/ 99 h 176"/>
                <a:gd name="T86" fmla="*/ 16 w 181"/>
                <a:gd name="T87" fmla="*/ 170 h 176"/>
                <a:gd name="T88" fmla="*/ 38 w 181"/>
                <a:gd name="T89" fmla="*/ 151 h 176"/>
                <a:gd name="T90" fmla="*/ 31 w 181"/>
                <a:gd name="T91" fmla="*/ 167 h 176"/>
                <a:gd name="T92" fmla="*/ 119 w 181"/>
                <a:gd name="T93" fmla="*/ 169 h 176"/>
                <a:gd name="T94" fmla="*/ 115 w 181"/>
                <a:gd name="T95" fmla="*/ 167 h 176"/>
                <a:gd name="T96" fmla="*/ 62 w 181"/>
                <a:gd name="T97" fmla="*/ 165 h 176"/>
                <a:gd name="T98" fmla="*/ 30 w 181"/>
                <a:gd name="T99" fmla="*/ 151 h 176"/>
                <a:gd name="T100" fmla="*/ 12 w 181"/>
                <a:gd name="T101" fmla="*/ 164 h 176"/>
                <a:gd name="T102" fmla="*/ 11 w 181"/>
                <a:gd name="T103" fmla="*/ 93 h 176"/>
                <a:gd name="T104" fmla="*/ 37 w 181"/>
                <a:gd name="T105" fmla="*/ 31 h 176"/>
                <a:gd name="T106" fmla="*/ 108 w 181"/>
                <a:gd name="T107" fmla="*/ 30 h 176"/>
                <a:gd name="T108" fmla="*/ 156 w 181"/>
                <a:gd name="T109" fmla="*/ 22 h 176"/>
                <a:gd name="T110" fmla="*/ 159 w 181"/>
                <a:gd name="T111" fmla="*/ 62 h 176"/>
                <a:gd name="T112" fmla="*/ 166 w 181"/>
                <a:gd name="T113" fmla="*/ 136 h 176"/>
                <a:gd name="T114" fmla="*/ 158 w 181"/>
                <a:gd name="T115" fmla="*/ 166 h 176"/>
                <a:gd name="T116" fmla="*/ 174 w 181"/>
                <a:gd name="T117" fmla="*/ 165 h 176"/>
                <a:gd name="T118" fmla="*/ 168 w 181"/>
                <a:gd name="T119" fmla="*/ 122 h 176"/>
                <a:gd name="T120" fmla="*/ 171 w 181"/>
                <a:gd name="T121" fmla="*/ 15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 h="176">
                  <a:moveTo>
                    <a:pt x="173" y="114"/>
                  </a:moveTo>
                  <a:cubicBezTo>
                    <a:pt x="172" y="105"/>
                    <a:pt x="173" y="91"/>
                    <a:pt x="163" y="87"/>
                  </a:cubicBezTo>
                  <a:cubicBezTo>
                    <a:pt x="163" y="86"/>
                    <a:pt x="162" y="85"/>
                    <a:pt x="162" y="85"/>
                  </a:cubicBezTo>
                  <a:cubicBezTo>
                    <a:pt x="161" y="86"/>
                    <a:pt x="159" y="86"/>
                    <a:pt x="158" y="86"/>
                  </a:cubicBezTo>
                  <a:cubicBezTo>
                    <a:pt x="158" y="86"/>
                    <a:pt x="158" y="86"/>
                    <a:pt x="158" y="85"/>
                  </a:cubicBezTo>
                  <a:cubicBezTo>
                    <a:pt x="155" y="78"/>
                    <a:pt x="159" y="71"/>
                    <a:pt x="167" y="70"/>
                  </a:cubicBezTo>
                  <a:cubicBezTo>
                    <a:pt x="167" y="70"/>
                    <a:pt x="167" y="70"/>
                    <a:pt x="167" y="70"/>
                  </a:cubicBezTo>
                  <a:cubicBezTo>
                    <a:pt x="168" y="71"/>
                    <a:pt x="169" y="71"/>
                    <a:pt x="169" y="69"/>
                  </a:cubicBezTo>
                  <a:cubicBezTo>
                    <a:pt x="170" y="63"/>
                    <a:pt x="171" y="55"/>
                    <a:pt x="170" y="49"/>
                  </a:cubicBezTo>
                  <a:cubicBezTo>
                    <a:pt x="169" y="45"/>
                    <a:pt x="164" y="43"/>
                    <a:pt x="161" y="40"/>
                  </a:cubicBezTo>
                  <a:cubicBezTo>
                    <a:pt x="161" y="40"/>
                    <a:pt x="161" y="40"/>
                    <a:pt x="160" y="40"/>
                  </a:cubicBezTo>
                  <a:cubicBezTo>
                    <a:pt x="160" y="40"/>
                    <a:pt x="160" y="40"/>
                    <a:pt x="160" y="40"/>
                  </a:cubicBezTo>
                  <a:cubicBezTo>
                    <a:pt x="160" y="40"/>
                    <a:pt x="160" y="39"/>
                    <a:pt x="159" y="39"/>
                  </a:cubicBezTo>
                  <a:cubicBezTo>
                    <a:pt x="159" y="39"/>
                    <a:pt x="159" y="39"/>
                    <a:pt x="158" y="39"/>
                  </a:cubicBezTo>
                  <a:cubicBezTo>
                    <a:pt x="158" y="40"/>
                    <a:pt x="157" y="40"/>
                    <a:pt x="156" y="40"/>
                  </a:cubicBezTo>
                  <a:cubicBezTo>
                    <a:pt x="156" y="40"/>
                    <a:pt x="156" y="40"/>
                    <a:pt x="156" y="40"/>
                  </a:cubicBezTo>
                  <a:cubicBezTo>
                    <a:pt x="156" y="37"/>
                    <a:pt x="155" y="35"/>
                    <a:pt x="156" y="33"/>
                  </a:cubicBezTo>
                  <a:cubicBezTo>
                    <a:pt x="157" y="30"/>
                    <a:pt x="159" y="29"/>
                    <a:pt x="162" y="29"/>
                  </a:cubicBezTo>
                  <a:cubicBezTo>
                    <a:pt x="162" y="29"/>
                    <a:pt x="162" y="29"/>
                    <a:pt x="162" y="29"/>
                  </a:cubicBezTo>
                  <a:cubicBezTo>
                    <a:pt x="163" y="29"/>
                    <a:pt x="164" y="28"/>
                    <a:pt x="164" y="27"/>
                  </a:cubicBezTo>
                  <a:cubicBezTo>
                    <a:pt x="164" y="19"/>
                    <a:pt x="163" y="10"/>
                    <a:pt x="162" y="1"/>
                  </a:cubicBezTo>
                  <a:cubicBezTo>
                    <a:pt x="162" y="0"/>
                    <a:pt x="161" y="0"/>
                    <a:pt x="160" y="1"/>
                  </a:cubicBezTo>
                  <a:cubicBezTo>
                    <a:pt x="160" y="0"/>
                    <a:pt x="160" y="0"/>
                    <a:pt x="159" y="0"/>
                  </a:cubicBezTo>
                  <a:cubicBezTo>
                    <a:pt x="149" y="0"/>
                    <a:pt x="138" y="0"/>
                    <a:pt x="128" y="0"/>
                  </a:cubicBezTo>
                  <a:cubicBezTo>
                    <a:pt x="122" y="1"/>
                    <a:pt x="118" y="2"/>
                    <a:pt x="116" y="8"/>
                  </a:cubicBezTo>
                  <a:cubicBezTo>
                    <a:pt x="116" y="8"/>
                    <a:pt x="116" y="8"/>
                    <a:pt x="116" y="8"/>
                  </a:cubicBezTo>
                  <a:cubicBezTo>
                    <a:pt x="116" y="8"/>
                    <a:pt x="116" y="8"/>
                    <a:pt x="116" y="9"/>
                  </a:cubicBezTo>
                  <a:cubicBezTo>
                    <a:pt x="116" y="12"/>
                    <a:pt x="117" y="16"/>
                    <a:pt x="116" y="19"/>
                  </a:cubicBezTo>
                  <a:cubicBezTo>
                    <a:pt x="116" y="21"/>
                    <a:pt x="115" y="23"/>
                    <a:pt x="114" y="24"/>
                  </a:cubicBezTo>
                  <a:cubicBezTo>
                    <a:pt x="114" y="24"/>
                    <a:pt x="114" y="24"/>
                    <a:pt x="114" y="24"/>
                  </a:cubicBezTo>
                  <a:cubicBezTo>
                    <a:pt x="112" y="23"/>
                    <a:pt x="111" y="23"/>
                    <a:pt x="110" y="22"/>
                  </a:cubicBezTo>
                  <a:cubicBezTo>
                    <a:pt x="108" y="21"/>
                    <a:pt x="106" y="20"/>
                    <a:pt x="105" y="18"/>
                  </a:cubicBezTo>
                  <a:cubicBezTo>
                    <a:pt x="102" y="15"/>
                    <a:pt x="101" y="11"/>
                    <a:pt x="101" y="6"/>
                  </a:cubicBezTo>
                  <a:cubicBezTo>
                    <a:pt x="101" y="5"/>
                    <a:pt x="100" y="5"/>
                    <a:pt x="99" y="6"/>
                  </a:cubicBezTo>
                  <a:cubicBezTo>
                    <a:pt x="91" y="5"/>
                    <a:pt x="83" y="5"/>
                    <a:pt x="75" y="5"/>
                  </a:cubicBezTo>
                  <a:cubicBezTo>
                    <a:pt x="69" y="6"/>
                    <a:pt x="57" y="9"/>
                    <a:pt x="51" y="6"/>
                  </a:cubicBezTo>
                  <a:cubicBezTo>
                    <a:pt x="50" y="5"/>
                    <a:pt x="50" y="6"/>
                    <a:pt x="49" y="6"/>
                  </a:cubicBezTo>
                  <a:cubicBezTo>
                    <a:pt x="48" y="9"/>
                    <a:pt x="46" y="11"/>
                    <a:pt x="44" y="13"/>
                  </a:cubicBezTo>
                  <a:cubicBezTo>
                    <a:pt x="43" y="14"/>
                    <a:pt x="44" y="15"/>
                    <a:pt x="44" y="15"/>
                  </a:cubicBezTo>
                  <a:cubicBezTo>
                    <a:pt x="45" y="18"/>
                    <a:pt x="45" y="22"/>
                    <a:pt x="43" y="25"/>
                  </a:cubicBezTo>
                  <a:cubicBezTo>
                    <a:pt x="43" y="25"/>
                    <a:pt x="42" y="26"/>
                    <a:pt x="42" y="26"/>
                  </a:cubicBezTo>
                  <a:cubicBezTo>
                    <a:pt x="33" y="25"/>
                    <a:pt x="33" y="16"/>
                    <a:pt x="34" y="9"/>
                  </a:cubicBezTo>
                  <a:cubicBezTo>
                    <a:pt x="34" y="8"/>
                    <a:pt x="34" y="8"/>
                    <a:pt x="34" y="8"/>
                  </a:cubicBezTo>
                  <a:cubicBezTo>
                    <a:pt x="33" y="8"/>
                    <a:pt x="32" y="8"/>
                    <a:pt x="32" y="7"/>
                  </a:cubicBezTo>
                  <a:cubicBezTo>
                    <a:pt x="31" y="7"/>
                    <a:pt x="31" y="7"/>
                    <a:pt x="30" y="7"/>
                  </a:cubicBezTo>
                  <a:cubicBezTo>
                    <a:pt x="30" y="7"/>
                    <a:pt x="30" y="7"/>
                    <a:pt x="30" y="7"/>
                  </a:cubicBezTo>
                  <a:cubicBezTo>
                    <a:pt x="25" y="7"/>
                    <a:pt x="19" y="7"/>
                    <a:pt x="14" y="7"/>
                  </a:cubicBezTo>
                  <a:cubicBezTo>
                    <a:pt x="13" y="7"/>
                    <a:pt x="13" y="7"/>
                    <a:pt x="13" y="7"/>
                  </a:cubicBezTo>
                  <a:cubicBezTo>
                    <a:pt x="13" y="7"/>
                    <a:pt x="13" y="7"/>
                    <a:pt x="13" y="7"/>
                  </a:cubicBezTo>
                  <a:cubicBezTo>
                    <a:pt x="11" y="8"/>
                    <a:pt x="9" y="9"/>
                    <a:pt x="7" y="10"/>
                  </a:cubicBezTo>
                  <a:cubicBezTo>
                    <a:pt x="6" y="11"/>
                    <a:pt x="4" y="12"/>
                    <a:pt x="2" y="14"/>
                  </a:cubicBezTo>
                  <a:cubicBezTo>
                    <a:pt x="2" y="14"/>
                    <a:pt x="2" y="14"/>
                    <a:pt x="2" y="14"/>
                  </a:cubicBezTo>
                  <a:cubicBezTo>
                    <a:pt x="2" y="14"/>
                    <a:pt x="2" y="14"/>
                    <a:pt x="1" y="15"/>
                  </a:cubicBezTo>
                  <a:cubicBezTo>
                    <a:pt x="0" y="15"/>
                    <a:pt x="0" y="17"/>
                    <a:pt x="2" y="17"/>
                  </a:cubicBezTo>
                  <a:cubicBezTo>
                    <a:pt x="1" y="43"/>
                    <a:pt x="4" y="69"/>
                    <a:pt x="8" y="94"/>
                  </a:cubicBezTo>
                  <a:cubicBezTo>
                    <a:pt x="8" y="94"/>
                    <a:pt x="8" y="94"/>
                    <a:pt x="8" y="94"/>
                  </a:cubicBezTo>
                  <a:cubicBezTo>
                    <a:pt x="8" y="95"/>
                    <a:pt x="8" y="95"/>
                    <a:pt x="8" y="95"/>
                  </a:cubicBezTo>
                  <a:cubicBezTo>
                    <a:pt x="9" y="97"/>
                    <a:pt x="10" y="101"/>
                    <a:pt x="13" y="101"/>
                  </a:cubicBezTo>
                  <a:cubicBezTo>
                    <a:pt x="15" y="101"/>
                    <a:pt x="16" y="100"/>
                    <a:pt x="18" y="101"/>
                  </a:cubicBezTo>
                  <a:cubicBezTo>
                    <a:pt x="20" y="102"/>
                    <a:pt x="22" y="103"/>
                    <a:pt x="23" y="104"/>
                  </a:cubicBezTo>
                  <a:cubicBezTo>
                    <a:pt x="23" y="109"/>
                    <a:pt x="14" y="113"/>
                    <a:pt x="10" y="111"/>
                  </a:cubicBezTo>
                  <a:cubicBezTo>
                    <a:pt x="9" y="111"/>
                    <a:pt x="8" y="113"/>
                    <a:pt x="9" y="114"/>
                  </a:cubicBezTo>
                  <a:cubicBezTo>
                    <a:pt x="9" y="114"/>
                    <a:pt x="9" y="114"/>
                    <a:pt x="9" y="114"/>
                  </a:cubicBezTo>
                  <a:cubicBezTo>
                    <a:pt x="9" y="114"/>
                    <a:pt x="9" y="114"/>
                    <a:pt x="9" y="114"/>
                  </a:cubicBezTo>
                  <a:cubicBezTo>
                    <a:pt x="7" y="130"/>
                    <a:pt x="7" y="148"/>
                    <a:pt x="9" y="164"/>
                  </a:cubicBezTo>
                  <a:cubicBezTo>
                    <a:pt x="9" y="165"/>
                    <a:pt x="10" y="166"/>
                    <a:pt x="11" y="166"/>
                  </a:cubicBezTo>
                  <a:cubicBezTo>
                    <a:pt x="11" y="167"/>
                    <a:pt x="11" y="168"/>
                    <a:pt x="12" y="168"/>
                  </a:cubicBezTo>
                  <a:cubicBezTo>
                    <a:pt x="12" y="172"/>
                    <a:pt x="15" y="174"/>
                    <a:pt x="18" y="175"/>
                  </a:cubicBezTo>
                  <a:cubicBezTo>
                    <a:pt x="23" y="176"/>
                    <a:pt x="29" y="175"/>
                    <a:pt x="34" y="174"/>
                  </a:cubicBezTo>
                  <a:cubicBezTo>
                    <a:pt x="36" y="174"/>
                    <a:pt x="37" y="174"/>
                    <a:pt x="38" y="172"/>
                  </a:cubicBezTo>
                  <a:cubicBezTo>
                    <a:pt x="39" y="168"/>
                    <a:pt x="38" y="163"/>
                    <a:pt x="38" y="159"/>
                  </a:cubicBezTo>
                  <a:cubicBezTo>
                    <a:pt x="39" y="152"/>
                    <a:pt x="47" y="144"/>
                    <a:pt x="54" y="150"/>
                  </a:cubicBezTo>
                  <a:cubicBezTo>
                    <a:pt x="54" y="150"/>
                    <a:pt x="55" y="150"/>
                    <a:pt x="55" y="150"/>
                  </a:cubicBezTo>
                  <a:cubicBezTo>
                    <a:pt x="56" y="152"/>
                    <a:pt x="57" y="154"/>
                    <a:pt x="58" y="157"/>
                  </a:cubicBezTo>
                  <a:cubicBezTo>
                    <a:pt x="59" y="160"/>
                    <a:pt x="59" y="163"/>
                    <a:pt x="60" y="166"/>
                  </a:cubicBezTo>
                  <a:cubicBezTo>
                    <a:pt x="59" y="166"/>
                    <a:pt x="59" y="167"/>
                    <a:pt x="60" y="167"/>
                  </a:cubicBezTo>
                  <a:cubicBezTo>
                    <a:pt x="60" y="167"/>
                    <a:pt x="60" y="167"/>
                    <a:pt x="60" y="167"/>
                  </a:cubicBezTo>
                  <a:cubicBezTo>
                    <a:pt x="60" y="168"/>
                    <a:pt x="61" y="170"/>
                    <a:pt x="62" y="171"/>
                  </a:cubicBezTo>
                  <a:cubicBezTo>
                    <a:pt x="63" y="172"/>
                    <a:pt x="64" y="172"/>
                    <a:pt x="65" y="173"/>
                  </a:cubicBezTo>
                  <a:cubicBezTo>
                    <a:pt x="64" y="173"/>
                    <a:pt x="64" y="175"/>
                    <a:pt x="65" y="175"/>
                  </a:cubicBezTo>
                  <a:cubicBezTo>
                    <a:pt x="84" y="175"/>
                    <a:pt x="104" y="173"/>
                    <a:pt x="123" y="171"/>
                  </a:cubicBezTo>
                  <a:cubicBezTo>
                    <a:pt x="123" y="171"/>
                    <a:pt x="123" y="171"/>
                    <a:pt x="123" y="171"/>
                  </a:cubicBezTo>
                  <a:cubicBezTo>
                    <a:pt x="123" y="171"/>
                    <a:pt x="124" y="170"/>
                    <a:pt x="124" y="170"/>
                  </a:cubicBezTo>
                  <a:cubicBezTo>
                    <a:pt x="125" y="167"/>
                    <a:pt x="125" y="165"/>
                    <a:pt x="124" y="162"/>
                  </a:cubicBezTo>
                  <a:cubicBezTo>
                    <a:pt x="124" y="159"/>
                    <a:pt x="124" y="153"/>
                    <a:pt x="129" y="154"/>
                  </a:cubicBezTo>
                  <a:cubicBezTo>
                    <a:pt x="130" y="154"/>
                    <a:pt x="130" y="153"/>
                    <a:pt x="129" y="152"/>
                  </a:cubicBezTo>
                  <a:cubicBezTo>
                    <a:pt x="127" y="151"/>
                    <a:pt x="124" y="153"/>
                    <a:pt x="123" y="155"/>
                  </a:cubicBezTo>
                  <a:cubicBezTo>
                    <a:pt x="121" y="159"/>
                    <a:pt x="122" y="164"/>
                    <a:pt x="122" y="168"/>
                  </a:cubicBezTo>
                  <a:cubicBezTo>
                    <a:pt x="120" y="167"/>
                    <a:pt x="119" y="166"/>
                    <a:pt x="118" y="165"/>
                  </a:cubicBezTo>
                  <a:cubicBezTo>
                    <a:pt x="118" y="165"/>
                    <a:pt x="118" y="165"/>
                    <a:pt x="118" y="165"/>
                  </a:cubicBezTo>
                  <a:cubicBezTo>
                    <a:pt x="118" y="160"/>
                    <a:pt x="119" y="154"/>
                    <a:pt x="125" y="152"/>
                  </a:cubicBezTo>
                  <a:cubicBezTo>
                    <a:pt x="133" y="150"/>
                    <a:pt x="134" y="161"/>
                    <a:pt x="136" y="166"/>
                  </a:cubicBezTo>
                  <a:cubicBezTo>
                    <a:pt x="137" y="166"/>
                    <a:pt x="137" y="166"/>
                    <a:pt x="137" y="166"/>
                  </a:cubicBezTo>
                  <a:cubicBezTo>
                    <a:pt x="138" y="168"/>
                    <a:pt x="140" y="170"/>
                    <a:pt x="141" y="171"/>
                  </a:cubicBezTo>
                  <a:cubicBezTo>
                    <a:pt x="141" y="172"/>
                    <a:pt x="142" y="172"/>
                    <a:pt x="143" y="172"/>
                  </a:cubicBezTo>
                  <a:cubicBezTo>
                    <a:pt x="154" y="170"/>
                    <a:pt x="165" y="168"/>
                    <a:pt x="176" y="166"/>
                  </a:cubicBezTo>
                  <a:cubicBezTo>
                    <a:pt x="176" y="166"/>
                    <a:pt x="176" y="166"/>
                    <a:pt x="177" y="167"/>
                  </a:cubicBezTo>
                  <a:cubicBezTo>
                    <a:pt x="177" y="167"/>
                    <a:pt x="178" y="167"/>
                    <a:pt x="178" y="166"/>
                  </a:cubicBezTo>
                  <a:cubicBezTo>
                    <a:pt x="181" y="149"/>
                    <a:pt x="176" y="131"/>
                    <a:pt x="173" y="114"/>
                  </a:cubicBezTo>
                  <a:close/>
                  <a:moveTo>
                    <a:pt x="166" y="48"/>
                  </a:moveTo>
                  <a:cubicBezTo>
                    <a:pt x="167" y="50"/>
                    <a:pt x="167" y="52"/>
                    <a:pt x="167" y="55"/>
                  </a:cubicBezTo>
                  <a:cubicBezTo>
                    <a:pt x="167" y="59"/>
                    <a:pt x="167" y="63"/>
                    <a:pt x="167" y="66"/>
                  </a:cubicBezTo>
                  <a:cubicBezTo>
                    <a:pt x="165" y="65"/>
                    <a:pt x="164" y="64"/>
                    <a:pt x="162" y="63"/>
                  </a:cubicBezTo>
                  <a:cubicBezTo>
                    <a:pt x="162" y="57"/>
                    <a:pt x="163" y="49"/>
                    <a:pt x="161" y="43"/>
                  </a:cubicBezTo>
                  <a:cubicBezTo>
                    <a:pt x="163" y="45"/>
                    <a:pt x="165" y="46"/>
                    <a:pt x="166" y="48"/>
                  </a:cubicBezTo>
                  <a:close/>
                  <a:moveTo>
                    <a:pt x="161" y="65"/>
                  </a:moveTo>
                  <a:cubicBezTo>
                    <a:pt x="161" y="65"/>
                    <a:pt x="161" y="65"/>
                    <a:pt x="161" y="65"/>
                  </a:cubicBezTo>
                  <a:cubicBezTo>
                    <a:pt x="162" y="66"/>
                    <a:pt x="163" y="67"/>
                    <a:pt x="165" y="68"/>
                  </a:cubicBezTo>
                  <a:cubicBezTo>
                    <a:pt x="157" y="69"/>
                    <a:pt x="151" y="78"/>
                    <a:pt x="155" y="85"/>
                  </a:cubicBezTo>
                  <a:cubicBezTo>
                    <a:pt x="151" y="83"/>
                    <a:pt x="148" y="80"/>
                    <a:pt x="149" y="75"/>
                  </a:cubicBezTo>
                  <a:cubicBezTo>
                    <a:pt x="149" y="68"/>
                    <a:pt x="155" y="67"/>
                    <a:pt x="161" y="65"/>
                  </a:cubicBezTo>
                  <a:close/>
                  <a:moveTo>
                    <a:pt x="153" y="31"/>
                  </a:moveTo>
                  <a:cubicBezTo>
                    <a:pt x="152" y="32"/>
                    <a:pt x="152" y="34"/>
                    <a:pt x="152" y="36"/>
                  </a:cubicBezTo>
                  <a:cubicBezTo>
                    <a:pt x="151" y="34"/>
                    <a:pt x="151" y="32"/>
                    <a:pt x="152" y="31"/>
                  </a:cubicBezTo>
                  <a:cubicBezTo>
                    <a:pt x="152" y="29"/>
                    <a:pt x="153" y="27"/>
                    <a:pt x="155" y="26"/>
                  </a:cubicBezTo>
                  <a:cubicBezTo>
                    <a:pt x="156" y="26"/>
                    <a:pt x="156" y="25"/>
                    <a:pt x="157" y="25"/>
                  </a:cubicBezTo>
                  <a:cubicBezTo>
                    <a:pt x="157" y="25"/>
                    <a:pt x="157" y="25"/>
                    <a:pt x="157" y="25"/>
                  </a:cubicBezTo>
                  <a:cubicBezTo>
                    <a:pt x="158" y="26"/>
                    <a:pt x="158" y="26"/>
                    <a:pt x="159" y="27"/>
                  </a:cubicBezTo>
                  <a:cubicBezTo>
                    <a:pt x="157" y="27"/>
                    <a:pt x="154" y="29"/>
                    <a:pt x="153" y="31"/>
                  </a:cubicBezTo>
                  <a:close/>
                  <a:moveTo>
                    <a:pt x="160" y="5"/>
                  </a:moveTo>
                  <a:cubicBezTo>
                    <a:pt x="161" y="11"/>
                    <a:pt x="161" y="18"/>
                    <a:pt x="161" y="25"/>
                  </a:cubicBezTo>
                  <a:cubicBezTo>
                    <a:pt x="160" y="24"/>
                    <a:pt x="160" y="24"/>
                    <a:pt x="159" y="24"/>
                  </a:cubicBezTo>
                  <a:cubicBezTo>
                    <a:pt x="159" y="23"/>
                    <a:pt x="159" y="22"/>
                    <a:pt x="158" y="22"/>
                  </a:cubicBezTo>
                  <a:cubicBezTo>
                    <a:pt x="159" y="18"/>
                    <a:pt x="160" y="11"/>
                    <a:pt x="157" y="7"/>
                  </a:cubicBezTo>
                  <a:cubicBezTo>
                    <a:pt x="157" y="7"/>
                    <a:pt x="157" y="7"/>
                    <a:pt x="157" y="7"/>
                  </a:cubicBezTo>
                  <a:cubicBezTo>
                    <a:pt x="158" y="6"/>
                    <a:pt x="159" y="6"/>
                    <a:pt x="160" y="5"/>
                  </a:cubicBezTo>
                  <a:close/>
                  <a:moveTo>
                    <a:pt x="140" y="3"/>
                  </a:moveTo>
                  <a:cubicBezTo>
                    <a:pt x="146" y="3"/>
                    <a:pt x="152" y="3"/>
                    <a:pt x="158" y="2"/>
                  </a:cubicBezTo>
                  <a:cubicBezTo>
                    <a:pt x="157" y="3"/>
                    <a:pt x="157" y="4"/>
                    <a:pt x="156" y="5"/>
                  </a:cubicBezTo>
                  <a:cubicBezTo>
                    <a:pt x="156" y="5"/>
                    <a:pt x="156" y="5"/>
                    <a:pt x="155" y="5"/>
                  </a:cubicBezTo>
                  <a:cubicBezTo>
                    <a:pt x="155" y="5"/>
                    <a:pt x="154" y="5"/>
                    <a:pt x="154" y="4"/>
                  </a:cubicBezTo>
                  <a:cubicBezTo>
                    <a:pt x="150" y="3"/>
                    <a:pt x="146" y="5"/>
                    <a:pt x="142" y="5"/>
                  </a:cubicBezTo>
                  <a:cubicBezTo>
                    <a:pt x="134" y="7"/>
                    <a:pt x="126" y="6"/>
                    <a:pt x="118" y="7"/>
                  </a:cubicBezTo>
                  <a:cubicBezTo>
                    <a:pt x="124" y="2"/>
                    <a:pt x="133" y="3"/>
                    <a:pt x="140" y="3"/>
                  </a:cubicBezTo>
                  <a:close/>
                  <a:moveTo>
                    <a:pt x="99" y="9"/>
                  </a:moveTo>
                  <a:cubicBezTo>
                    <a:pt x="99" y="13"/>
                    <a:pt x="100" y="17"/>
                    <a:pt x="103" y="21"/>
                  </a:cubicBezTo>
                  <a:cubicBezTo>
                    <a:pt x="105" y="23"/>
                    <a:pt x="108" y="26"/>
                    <a:pt x="111" y="26"/>
                  </a:cubicBezTo>
                  <a:cubicBezTo>
                    <a:pt x="110" y="26"/>
                    <a:pt x="109" y="26"/>
                    <a:pt x="107" y="26"/>
                  </a:cubicBezTo>
                  <a:cubicBezTo>
                    <a:pt x="100" y="23"/>
                    <a:pt x="99" y="17"/>
                    <a:pt x="98" y="11"/>
                  </a:cubicBezTo>
                  <a:cubicBezTo>
                    <a:pt x="98" y="11"/>
                    <a:pt x="98" y="11"/>
                    <a:pt x="97" y="11"/>
                  </a:cubicBezTo>
                  <a:cubicBezTo>
                    <a:pt x="98" y="10"/>
                    <a:pt x="98" y="10"/>
                    <a:pt x="99" y="9"/>
                  </a:cubicBezTo>
                  <a:close/>
                  <a:moveTo>
                    <a:pt x="52" y="9"/>
                  </a:moveTo>
                  <a:cubicBezTo>
                    <a:pt x="55" y="8"/>
                    <a:pt x="60" y="9"/>
                    <a:pt x="64" y="9"/>
                  </a:cubicBezTo>
                  <a:cubicBezTo>
                    <a:pt x="75" y="8"/>
                    <a:pt x="86" y="8"/>
                    <a:pt x="97" y="8"/>
                  </a:cubicBezTo>
                  <a:cubicBezTo>
                    <a:pt x="97" y="9"/>
                    <a:pt x="97" y="9"/>
                    <a:pt x="96" y="9"/>
                  </a:cubicBezTo>
                  <a:cubicBezTo>
                    <a:pt x="96" y="9"/>
                    <a:pt x="96" y="9"/>
                    <a:pt x="95" y="9"/>
                  </a:cubicBezTo>
                  <a:cubicBezTo>
                    <a:pt x="87" y="9"/>
                    <a:pt x="79" y="11"/>
                    <a:pt x="71" y="11"/>
                  </a:cubicBezTo>
                  <a:cubicBezTo>
                    <a:pt x="63" y="12"/>
                    <a:pt x="55" y="12"/>
                    <a:pt x="47" y="12"/>
                  </a:cubicBezTo>
                  <a:cubicBezTo>
                    <a:pt x="49" y="11"/>
                    <a:pt x="50" y="10"/>
                    <a:pt x="52" y="9"/>
                  </a:cubicBezTo>
                  <a:close/>
                  <a:moveTo>
                    <a:pt x="31" y="9"/>
                  </a:moveTo>
                  <a:cubicBezTo>
                    <a:pt x="31" y="9"/>
                    <a:pt x="31" y="9"/>
                    <a:pt x="31" y="10"/>
                  </a:cubicBezTo>
                  <a:cubicBezTo>
                    <a:pt x="33" y="11"/>
                    <a:pt x="31" y="17"/>
                    <a:pt x="32" y="19"/>
                  </a:cubicBezTo>
                  <a:cubicBezTo>
                    <a:pt x="32" y="23"/>
                    <a:pt x="35" y="27"/>
                    <a:pt x="38" y="28"/>
                  </a:cubicBezTo>
                  <a:cubicBezTo>
                    <a:pt x="37" y="28"/>
                    <a:pt x="36" y="28"/>
                    <a:pt x="34" y="28"/>
                  </a:cubicBezTo>
                  <a:cubicBezTo>
                    <a:pt x="29" y="26"/>
                    <a:pt x="29" y="18"/>
                    <a:pt x="28" y="13"/>
                  </a:cubicBezTo>
                  <a:cubicBezTo>
                    <a:pt x="28" y="13"/>
                    <a:pt x="28" y="13"/>
                    <a:pt x="28" y="13"/>
                  </a:cubicBezTo>
                  <a:cubicBezTo>
                    <a:pt x="29" y="12"/>
                    <a:pt x="30" y="10"/>
                    <a:pt x="31" y="9"/>
                  </a:cubicBezTo>
                  <a:close/>
                  <a:moveTo>
                    <a:pt x="8" y="12"/>
                  </a:moveTo>
                  <a:cubicBezTo>
                    <a:pt x="10" y="11"/>
                    <a:pt x="12" y="11"/>
                    <a:pt x="14" y="9"/>
                  </a:cubicBezTo>
                  <a:cubicBezTo>
                    <a:pt x="14" y="9"/>
                    <a:pt x="14" y="9"/>
                    <a:pt x="14" y="9"/>
                  </a:cubicBezTo>
                  <a:cubicBezTo>
                    <a:pt x="17" y="9"/>
                    <a:pt x="20" y="9"/>
                    <a:pt x="22" y="9"/>
                  </a:cubicBezTo>
                  <a:cubicBezTo>
                    <a:pt x="23" y="9"/>
                    <a:pt x="26" y="9"/>
                    <a:pt x="28" y="9"/>
                  </a:cubicBezTo>
                  <a:cubicBezTo>
                    <a:pt x="27" y="10"/>
                    <a:pt x="27" y="11"/>
                    <a:pt x="26" y="12"/>
                  </a:cubicBezTo>
                  <a:cubicBezTo>
                    <a:pt x="26" y="12"/>
                    <a:pt x="25" y="12"/>
                    <a:pt x="25" y="12"/>
                  </a:cubicBezTo>
                  <a:cubicBezTo>
                    <a:pt x="21" y="13"/>
                    <a:pt x="16" y="13"/>
                    <a:pt x="12" y="13"/>
                  </a:cubicBezTo>
                  <a:cubicBezTo>
                    <a:pt x="10" y="13"/>
                    <a:pt x="9" y="13"/>
                    <a:pt x="8" y="13"/>
                  </a:cubicBezTo>
                  <a:cubicBezTo>
                    <a:pt x="8" y="13"/>
                    <a:pt x="8" y="12"/>
                    <a:pt x="8" y="12"/>
                  </a:cubicBezTo>
                  <a:close/>
                  <a:moveTo>
                    <a:pt x="15" y="98"/>
                  </a:moveTo>
                  <a:cubicBezTo>
                    <a:pt x="14" y="98"/>
                    <a:pt x="13" y="98"/>
                    <a:pt x="12" y="98"/>
                  </a:cubicBezTo>
                  <a:cubicBezTo>
                    <a:pt x="11" y="98"/>
                    <a:pt x="10" y="96"/>
                    <a:pt x="10" y="95"/>
                  </a:cubicBezTo>
                  <a:cubicBezTo>
                    <a:pt x="10" y="95"/>
                    <a:pt x="10" y="95"/>
                    <a:pt x="10" y="95"/>
                  </a:cubicBezTo>
                  <a:cubicBezTo>
                    <a:pt x="14" y="95"/>
                    <a:pt x="18" y="96"/>
                    <a:pt x="21" y="99"/>
                  </a:cubicBezTo>
                  <a:cubicBezTo>
                    <a:pt x="20" y="99"/>
                    <a:pt x="20" y="98"/>
                    <a:pt x="19" y="98"/>
                  </a:cubicBezTo>
                  <a:cubicBezTo>
                    <a:pt x="17" y="98"/>
                    <a:pt x="16" y="98"/>
                    <a:pt x="15" y="98"/>
                  </a:cubicBezTo>
                  <a:close/>
                  <a:moveTo>
                    <a:pt x="24" y="173"/>
                  </a:moveTo>
                  <a:cubicBezTo>
                    <a:pt x="21" y="173"/>
                    <a:pt x="18" y="172"/>
                    <a:pt x="16" y="170"/>
                  </a:cubicBezTo>
                  <a:cubicBezTo>
                    <a:pt x="20" y="170"/>
                    <a:pt x="26" y="169"/>
                    <a:pt x="29" y="168"/>
                  </a:cubicBezTo>
                  <a:cubicBezTo>
                    <a:pt x="30" y="170"/>
                    <a:pt x="31" y="171"/>
                    <a:pt x="32" y="172"/>
                  </a:cubicBezTo>
                  <a:cubicBezTo>
                    <a:pt x="30" y="172"/>
                    <a:pt x="27" y="172"/>
                    <a:pt x="24" y="173"/>
                  </a:cubicBezTo>
                  <a:close/>
                  <a:moveTo>
                    <a:pt x="38" y="151"/>
                  </a:moveTo>
                  <a:cubicBezTo>
                    <a:pt x="36" y="155"/>
                    <a:pt x="35" y="159"/>
                    <a:pt x="35" y="163"/>
                  </a:cubicBezTo>
                  <a:cubicBezTo>
                    <a:pt x="35" y="165"/>
                    <a:pt x="36" y="170"/>
                    <a:pt x="35" y="171"/>
                  </a:cubicBezTo>
                  <a:cubicBezTo>
                    <a:pt x="34" y="171"/>
                    <a:pt x="32" y="169"/>
                    <a:pt x="31" y="168"/>
                  </a:cubicBezTo>
                  <a:cubicBezTo>
                    <a:pt x="31" y="167"/>
                    <a:pt x="31" y="167"/>
                    <a:pt x="31" y="167"/>
                  </a:cubicBezTo>
                  <a:cubicBezTo>
                    <a:pt x="32" y="160"/>
                    <a:pt x="31" y="148"/>
                    <a:pt x="40" y="145"/>
                  </a:cubicBezTo>
                  <a:cubicBezTo>
                    <a:pt x="46" y="146"/>
                    <a:pt x="46" y="146"/>
                    <a:pt x="46" y="146"/>
                  </a:cubicBezTo>
                  <a:cubicBezTo>
                    <a:pt x="43" y="147"/>
                    <a:pt x="40" y="149"/>
                    <a:pt x="38" y="151"/>
                  </a:cubicBezTo>
                  <a:close/>
                  <a:moveTo>
                    <a:pt x="119" y="169"/>
                  </a:moveTo>
                  <a:cubicBezTo>
                    <a:pt x="102" y="170"/>
                    <a:pt x="85" y="171"/>
                    <a:pt x="67" y="173"/>
                  </a:cubicBezTo>
                  <a:cubicBezTo>
                    <a:pt x="66" y="172"/>
                    <a:pt x="65" y="170"/>
                    <a:pt x="64" y="169"/>
                  </a:cubicBezTo>
                  <a:cubicBezTo>
                    <a:pt x="63" y="169"/>
                    <a:pt x="63" y="168"/>
                    <a:pt x="63" y="167"/>
                  </a:cubicBezTo>
                  <a:cubicBezTo>
                    <a:pt x="80" y="169"/>
                    <a:pt x="98" y="169"/>
                    <a:pt x="115" y="167"/>
                  </a:cubicBezTo>
                  <a:cubicBezTo>
                    <a:pt x="116" y="168"/>
                    <a:pt x="118" y="169"/>
                    <a:pt x="119" y="169"/>
                  </a:cubicBezTo>
                  <a:close/>
                  <a:moveTo>
                    <a:pt x="124" y="149"/>
                  </a:moveTo>
                  <a:cubicBezTo>
                    <a:pt x="118" y="151"/>
                    <a:pt x="114" y="158"/>
                    <a:pt x="115" y="164"/>
                  </a:cubicBezTo>
                  <a:cubicBezTo>
                    <a:pt x="97" y="165"/>
                    <a:pt x="80" y="165"/>
                    <a:pt x="62" y="165"/>
                  </a:cubicBezTo>
                  <a:cubicBezTo>
                    <a:pt x="62" y="165"/>
                    <a:pt x="62" y="165"/>
                    <a:pt x="62" y="165"/>
                  </a:cubicBezTo>
                  <a:cubicBezTo>
                    <a:pt x="62" y="165"/>
                    <a:pt x="62" y="165"/>
                    <a:pt x="62" y="165"/>
                  </a:cubicBezTo>
                  <a:cubicBezTo>
                    <a:pt x="62" y="154"/>
                    <a:pt x="56" y="138"/>
                    <a:pt x="42" y="141"/>
                  </a:cubicBezTo>
                  <a:cubicBezTo>
                    <a:pt x="36" y="142"/>
                    <a:pt x="32" y="146"/>
                    <a:pt x="30" y="151"/>
                  </a:cubicBezTo>
                  <a:cubicBezTo>
                    <a:pt x="29" y="155"/>
                    <a:pt x="29" y="159"/>
                    <a:pt x="28" y="162"/>
                  </a:cubicBezTo>
                  <a:cubicBezTo>
                    <a:pt x="27" y="165"/>
                    <a:pt x="15" y="169"/>
                    <a:pt x="12" y="165"/>
                  </a:cubicBezTo>
                  <a:cubicBezTo>
                    <a:pt x="12" y="165"/>
                    <a:pt x="12" y="165"/>
                    <a:pt x="12" y="165"/>
                  </a:cubicBezTo>
                  <a:cubicBezTo>
                    <a:pt x="12" y="165"/>
                    <a:pt x="12" y="165"/>
                    <a:pt x="12" y="164"/>
                  </a:cubicBezTo>
                  <a:cubicBezTo>
                    <a:pt x="13" y="148"/>
                    <a:pt x="12" y="131"/>
                    <a:pt x="10" y="115"/>
                  </a:cubicBezTo>
                  <a:cubicBezTo>
                    <a:pt x="16" y="118"/>
                    <a:pt x="26" y="111"/>
                    <a:pt x="26" y="105"/>
                  </a:cubicBezTo>
                  <a:cubicBezTo>
                    <a:pt x="27" y="96"/>
                    <a:pt x="19" y="93"/>
                    <a:pt x="11" y="93"/>
                  </a:cubicBezTo>
                  <a:cubicBezTo>
                    <a:pt x="11" y="93"/>
                    <a:pt x="11" y="93"/>
                    <a:pt x="11" y="93"/>
                  </a:cubicBezTo>
                  <a:cubicBezTo>
                    <a:pt x="7" y="68"/>
                    <a:pt x="6" y="43"/>
                    <a:pt x="3" y="17"/>
                  </a:cubicBezTo>
                  <a:cubicBezTo>
                    <a:pt x="7" y="17"/>
                    <a:pt x="11" y="16"/>
                    <a:pt x="16" y="16"/>
                  </a:cubicBezTo>
                  <a:cubicBezTo>
                    <a:pt x="19" y="16"/>
                    <a:pt x="22" y="16"/>
                    <a:pt x="25" y="15"/>
                  </a:cubicBezTo>
                  <a:cubicBezTo>
                    <a:pt x="25" y="22"/>
                    <a:pt x="28" y="32"/>
                    <a:pt x="37" y="31"/>
                  </a:cubicBezTo>
                  <a:cubicBezTo>
                    <a:pt x="45" y="31"/>
                    <a:pt x="48" y="22"/>
                    <a:pt x="46" y="15"/>
                  </a:cubicBezTo>
                  <a:cubicBezTo>
                    <a:pt x="61" y="17"/>
                    <a:pt x="80" y="15"/>
                    <a:pt x="95" y="11"/>
                  </a:cubicBezTo>
                  <a:cubicBezTo>
                    <a:pt x="95" y="11"/>
                    <a:pt x="95" y="11"/>
                    <a:pt x="95" y="11"/>
                  </a:cubicBezTo>
                  <a:cubicBezTo>
                    <a:pt x="92" y="19"/>
                    <a:pt x="100" y="29"/>
                    <a:pt x="108" y="30"/>
                  </a:cubicBezTo>
                  <a:cubicBezTo>
                    <a:pt x="120" y="31"/>
                    <a:pt x="121" y="18"/>
                    <a:pt x="118" y="10"/>
                  </a:cubicBezTo>
                  <a:cubicBezTo>
                    <a:pt x="125" y="11"/>
                    <a:pt x="132" y="10"/>
                    <a:pt x="139" y="9"/>
                  </a:cubicBezTo>
                  <a:cubicBezTo>
                    <a:pt x="142" y="9"/>
                    <a:pt x="147" y="7"/>
                    <a:pt x="151" y="7"/>
                  </a:cubicBezTo>
                  <a:cubicBezTo>
                    <a:pt x="156" y="9"/>
                    <a:pt x="156" y="17"/>
                    <a:pt x="156" y="22"/>
                  </a:cubicBezTo>
                  <a:cubicBezTo>
                    <a:pt x="152" y="22"/>
                    <a:pt x="148" y="30"/>
                    <a:pt x="148" y="33"/>
                  </a:cubicBezTo>
                  <a:cubicBezTo>
                    <a:pt x="148" y="38"/>
                    <a:pt x="153" y="44"/>
                    <a:pt x="158" y="42"/>
                  </a:cubicBezTo>
                  <a:cubicBezTo>
                    <a:pt x="158" y="45"/>
                    <a:pt x="158" y="48"/>
                    <a:pt x="159" y="51"/>
                  </a:cubicBezTo>
                  <a:cubicBezTo>
                    <a:pt x="159" y="55"/>
                    <a:pt x="159" y="58"/>
                    <a:pt x="159" y="62"/>
                  </a:cubicBezTo>
                  <a:cubicBezTo>
                    <a:pt x="151" y="62"/>
                    <a:pt x="144" y="70"/>
                    <a:pt x="145" y="78"/>
                  </a:cubicBezTo>
                  <a:cubicBezTo>
                    <a:pt x="146" y="86"/>
                    <a:pt x="154" y="90"/>
                    <a:pt x="161" y="88"/>
                  </a:cubicBezTo>
                  <a:cubicBezTo>
                    <a:pt x="161" y="88"/>
                    <a:pt x="161" y="88"/>
                    <a:pt x="161" y="88"/>
                  </a:cubicBezTo>
                  <a:cubicBezTo>
                    <a:pt x="162" y="104"/>
                    <a:pt x="165" y="120"/>
                    <a:pt x="166" y="136"/>
                  </a:cubicBezTo>
                  <a:cubicBezTo>
                    <a:pt x="167" y="144"/>
                    <a:pt x="169" y="155"/>
                    <a:pt x="160" y="160"/>
                  </a:cubicBezTo>
                  <a:cubicBezTo>
                    <a:pt x="155" y="162"/>
                    <a:pt x="145" y="162"/>
                    <a:pt x="139" y="163"/>
                  </a:cubicBezTo>
                  <a:cubicBezTo>
                    <a:pt x="138" y="156"/>
                    <a:pt x="133" y="146"/>
                    <a:pt x="124" y="149"/>
                  </a:cubicBezTo>
                  <a:close/>
                  <a:moveTo>
                    <a:pt x="158" y="166"/>
                  </a:moveTo>
                  <a:cubicBezTo>
                    <a:pt x="154" y="167"/>
                    <a:pt x="151" y="168"/>
                    <a:pt x="148" y="168"/>
                  </a:cubicBezTo>
                  <a:cubicBezTo>
                    <a:pt x="143" y="168"/>
                    <a:pt x="142" y="168"/>
                    <a:pt x="140" y="165"/>
                  </a:cubicBezTo>
                  <a:cubicBezTo>
                    <a:pt x="148" y="166"/>
                    <a:pt x="164" y="167"/>
                    <a:pt x="170" y="160"/>
                  </a:cubicBezTo>
                  <a:cubicBezTo>
                    <a:pt x="171" y="162"/>
                    <a:pt x="173" y="163"/>
                    <a:pt x="174" y="165"/>
                  </a:cubicBezTo>
                  <a:cubicBezTo>
                    <a:pt x="169" y="165"/>
                    <a:pt x="163" y="165"/>
                    <a:pt x="158" y="166"/>
                  </a:cubicBezTo>
                  <a:close/>
                  <a:moveTo>
                    <a:pt x="171" y="159"/>
                  </a:moveTo>
                  <a:cubicBezTo>
                    <a:pt x="171" y="158"/>
                    <a:pt x="171" y="157"/>
                    <a:pt x="172" y="157"/>
                  </a:cubicBezTo>
                  <a:cubicBezTo>
                    <a:pt x="174" y="147"/>
                    <a:pt x="169" y="131"/>
                    <a:pt x="168" y="122"/>
                  </a:cubicBezTo>
                  <a:cubicBezTo>
                    <a:pt x="167" y="111"/>
                    <a:pt x="165" y="100"/>
                    <a:pt x="163" y="89"/>
                  </a:cubicBezTo>
                  <a:cubicBezTo>
                    <a:pt x="172" y="97"/>
                    <a:pt x="171" y="120"/>
                    <a:pt x="173" y="129"/>
                  </a:cubicBezTo>
                  <a:cubicBezTo>
                    <a:pt x="173" y="135"/>
                    <a:pt x="174" y="141"/>
                    <a:pt x="175" y="147"/>
                  </a:cubicBezTo>
                  <a:cubicBezTo>
                    <a:pt x="176" y="154"/>
                    <a:pt x="180" y="165"/>
                    <a:pt x="171" y="1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68" name="Freeform 196">
              <a:extLst>
                <a:ext uri="{FF2B5EF4-FFF2-40B4-BE49-F238E27FC236}">
                  <a16:creationId xmlns:a16="http://schemas.microsoft.com/office/drawing/2014/main" id="{56164565-EC18-4992-BB44-69991E4C5AFA}"/>
                </a:ext>
              </a:extLst>
            </p:cNvPr>
            <p:cNvSpPr>
              <a:spLocks noEditPoints="1"/>
            </p:cNvSpPr>
            <p:nvPr/>
          </p:nvSpPr>
          <p:spPr bwMode="auto">
            <a:xfrm>
              <a:off x="3209945" y="1355726"/>
              <a:ext cx="95251" cy="95250"/>
            </a:xfrm>
            <a:custGeom>
              <a:avLst/>
              <a:gdLst>
                <a:gd name="T0" fmla="*/ 21 w 32"/>
                <a:gd name="T1" fmla="*/ 0 h 32"/>
                <a:gd name="T2" fmla="*/ 20 w 32"/>
                <a:gd name="T3" fmla="*/ 0 h 32"/>
                <a:gd name="T4" fmla="*/ 2 w 32"/>
                <a:gd name="T5" fmla="*/ 15 h 32"/>
                <a:gd name="T6" fmla="*/ 15 w 32"/>
                <a:gd name="T7" fmla="*/ 32 h 32"/>
                <a:gd name="T8" fmla="*/ 32 w 32"/>
                <a:gd name="T9" fmla="*/ 16 h 32"/>
                <a:gd name="T10" fmla="*/ 21 w 32"/>
                <a:gd name="T11" fmla="*/ 0 h 32"/>
                <a:gd name="T12" fmla="*/ 13 w 32"/>
                <a:gd name="T13" fmla="*/ 27 h 32"/>
                <a:gd name="T14" fmla="*/ 7 w 32"/>
                <a:gd name="T15" fmla="*/ 11 h 32"/>
                <a:gd name="T16" fmla="*/ 16 w 32"/>
                <a:gd name="T17" fmla="*/ 2 h 32"/>
                <a:gd name="T18" fmla="*/ 17 w 32"/>
                <a:gd name="T19" fmla="*/ 3 h 32"/>
                <a:gd name="T20" fmla="*/ 19 w 32"/>
                <a:gd name="T21" fmla="*/ 3 h 32"/>
                <a:gd name="T22" fmla="*/ 13 w 32"/>
                <a:gd name="T23" fmla="*/ 9 h 32"/>
                <a:gd name="T24" fmla="*/ 16 w 32"/>
                <a:gd name="T25" fmla="*/ 27 h 32"/>
                <a:gd name="T26" fmla="*/ 17 w 32"/>
                <a:gd name="T27" fmla="*/ 26 h 32"/>
                <a:gd name="T28" fmla="*/ 14 w 32"/>
                <a:gd name="T29" fmla="*/ 13 h 32"/>
                <a:gd name="T30" fmla="*/ 24 w 32"/>
                <a:gd name="T31" fmla="*/ 6 h 32"/>
                <a:gd name="T32" fmla="*/ 28 w 32"/>
                <a:gd name="T33" fmla="*/ 18 h 32"/>
                <a:gd name="T34" fmla="*/ 13 w 32"/>
                <a:gd name="T35"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2">
                  <a:moveTo>
                    <a:pt x="21" y="0"/>
                  </a:moveTo>
                  <a:cubicBezTo>
                    <a:pt x="21" y="0"/>
                    <a:pt x="21" y="0"/>
                    <a:pt x="20" y="0"/>
                  </a:cubicBezTo>
                  <a:cubicBezTo>
                    <a:pt x="12" y="0"/>
                    <a:pt x="4" y="6"/>
                    <a:pt x="2" y="15"/>
                  </a:cubicBezTo>
                  <a:cubicBezTo>
                    <a:pt x="0" y="23"/>
                    <a:pt x="6" y="31"/>
                    <a:pt x="15" y="32"/>
                  </a:cubicBezTo>
                  <a:cubicBezTo>
                    <a:pt x="24" y="32"/>
                    <a:pt x="31" y="24"/>
                    <a:pt x="32" y="16"/>
                  </a:cubicBezTo>
                  <a:cubicBezTo>
                    <a:pt x="32" y="9"/>
                    <a:pt x="28" y="1"/>
                    <a:pt x="21" y="0"/>
                  </a:cubicBezTo>
                  <a:close/>
                  <a:moveTo>
                    <a:pt x="13" y="27"/>
                  </a:moveTo>
                  <a:cubicBezTo>
                    <a:pt x="5" y="26"/>
                    <a:pt x="4" y="17"/>
                    <a:pt x="7" y="11"/>
                  </a:cubicBezTo>
                  <a:cubicBezTo>
                    <a:pt x="9" y="7"/>
                    <a:pt x="13" y="4"/>
                    <a:pt x="16" y="2"/>
                  </a:cubicBezTo>
                  <a:cubicBezTo>
                    <a:pt x="17" y="3"/>
                    <a:pt x="17" y="3"/>
                    <a:pt x="17" y="3"/>
                  </a:cubicBezTo>
                  <a:cubicBezTo>
                    <a:pt x="18" y="3"/>
                    <a:pt x="18" y="3"/>
                    <a:pt x="19" y="3"/>
                  </a:cubicBezTo>
                  <a:cubicBezTo>
                    <a:pt x="16" y="4"/>
                    <a:pt x="14" y="7"/>
                    <a:pt x="13" y="9"/>
                  </a:cubicBezTo>
                  <a:cubicBezTo>
                    <a:pt x="10" y="15"/>
                    <a:pt x="11" y="23"/>
                    <a:pt x="16" y="27"/>
                  </a:cubicBezTo>
                  <a:cubicBezTo>
                    <a:pt x="17" y="27"/>
                    <a:pt x="18" y="27"/>
                    <a:pt x="17" y="26"/>
                  </a:cubicBezTo>
                  <a:cubicBezTo>
                    <a:pt x="15" y="22"/>
                    <a:pt x="13" y="18"/>
                    <a:pt x="14" y="13"/>
                  </a:cubicBezTo>
                  <a:cubicBezTo>
                    <a:pt x="15" y="9"/>
                    <a:pt x="19" y="4"/>
                    <a:pt x="24" y="6"/>
                  </a:cubicBezTo>
                  <a:cubicBezTo>
                    <a:pt x="28" y="9"/>
                    <a:pt x="29" y="13"/>
                    <a:pt x="28" y="18"/>
                  </a:cubicBezTo>
                  <a:cubicBezTo>
                    <a:pt x="26" y="24"/>
                    <a:pt x="20" y="29"/>
                    <a:pt x="13"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69" name="Freeform 197">
              <a:extLst>
                <a:ext uri="{FF2B5EF4-FFF2-40B4-BE49-F238E27FC236}">
                  <a16:creationId xmlns:a16="http://schemas.microsoft.com/office/drawing/2014/main" id="{20236587-6B4F-499F-A41B-BDF112A696D9}"/>
                </a:ext>
              </a:extLst>
            </p:cNvPr>
            <p:cNvSpPr>
              <a:spLocks noEditPoints="1"/>
            </p:cNvSpPr>
            <p:nvPr/>
          </p:nvSpPr>
          <p:spPr bwMode="auto">
            <a:xfrm>
              <a:off x="3340121" y="1293813"/>
              <a:ext cx="65088" cy="61913"/>
            </a:xfrm>
            <a:custGeom>
              <a:avLst/>
              <a:gdLst>
                <a:gd name="T0" fmla="*/ 20 w 22"/>
                <a:gd name="T1" fmla="*/ 7 h 21"/>
                <a:gd name="T2" fmla="*/ 8 w 22"/>
                <a:gd name="T3" fmla="*/ 1 h 21"/>
                <a:gd name="T4" fmla="*/ 0 w 22"/>
                <a:gd name="T5" fmla="*/ 11 h 21"/>
                <a:gd name="T6" fmla="*/ 12 w 22"/>
                <a:gd name="T7" fmla="*/ 20 h 21"/>
                <a:gd name="T8" fmla="*/ 20 w 22"/>
                <a:gd name="T9" fmla="*/ 7 h 21"/>
                <a:gd name="T10" fmla="*/ 12 w 22"/>
                <a:gd name="T11" fmla="*/ 17 h 21"/>
                <a:gd name="T12" fmla="*/ 11 w 22"/>
                <a:gd name="T13" fmla="*/ 17 h 21"/>
                <a:gd name="T14" fmla="*/ 9 w 22"/>
                <a:gd name="T15" fmla="*/ 11 h 21"/>
                <a:gd name="T16" fmla="*/ 15 w 22"/>
                <a:gd name="T17" fmla="*/ 9 h 21"/>
                <a:gd name="T18" fmla="*/ 16 w 22"/>
                <a:gd name="T19" fmla="*/ 7 h 21"/>
                <a:gd name="T20" fmla="*/ 7 w 22"/>
                <a:gd name="T21" fmla="*/ 10 h 21"/>
                <a:gd name="T22" fmla="*/ 8 w 22"/>
                <a:gd name="T23" fmla="*/ 17 h 21"/>
                <a:gd name="T24" fmla="*/ 6 w 22"/>
                <a:gd name="T25" fmla="*/ 3 h 21"/>
                <a:gd name="T26" fmla="*/ 7 w 22"/>
                <a:gd name="T27" fmla="*/ 4 h 21"/>
                <a:gd name="T28" fmla="*/ 16 w 22"/>
                <a:gd name="T29" fmla="*/ 7 h 21"/>
                <a:gd name="T30" fmla="*/ 12 w 22"/>
                <a:gd name="T3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20" y="7"/>
                  </a:moveTo>
                  <a:cubicBezTo>
                    <a:pt x="18" y="3"/>
                    <a:pt x="13" y="0"/>
                    <a:pt x="8" y="1"/>
                  </a:cubicBezTo>
                  <a:cubicBezTo>
                    <a:pt x="3" y="0"/>
                    <a:pt x="0" y="6"/>
                    <a:pt x="0" y="11"/>
                  </a:cubicBezTo>
                  <a:cubicBezTo>
                    <a:pt x="1" y="17"/>
                    <a:pt x="6" y="21"/>
                    <a:pt x="12" y="20"/>
                  </a:cubicBezTo>
                  <a:cubicBezTo>
                    <a:pt x="17" y="18"/>
                    <a:pt x="22" y="13"/>
                    <a:pt x="20" y="7"/>
                  </a:cubicBezTo>
                  <a:close/>
                  <a:moveTo>
                    <a:pt x="12" y="17"/>
                  </a:moveTo>
                  <a:cubicBezTo>
                    <a:pt x="12" y="17"/>
                    <a:pt x="11" y="17"/>
                    <a:pt x="11" y="17"/>
                  </a:cubicBezTo>
                  <a:cubicBezTo>
                    <a:pt x="9" y="16"/>
                    <a:pt x="8" y="13"/>
                    <a:pt x="9" y="11"/>
                  </a:cubicBezTo>
                  <a:cubicBezTo>
                    <a:pt x="10" y="9"/>
                    <a:pt x="13" y="8"/>
                    <a:pt x="15" y="9"/>
                  </a:cubicBezTo>
                  <a:cubicBezTo>
                    <a:pt x="16" y="9"/>
                    <a:pt x="17" y="8"/>
                    <a:pt x="16" y="7"/>
                  </a:cubicBezTo>
                  <a:cubicBezTo>
                    <a:pt x="13" y="5"/>
                    <a:pt x="8" y="7"/>
                    <a:pt x="7" y="10"/>
                  </a:cubicBezTo>
                  <a:cubicBezTo>
                    <a:pt x="6" y="13"/>
                    <a:pt x="7" y="15"/>
                    <a:pt x="8" y="17"/>
                  </a:cubicBezTo>
                  <a:cubicBezTo>
                    <a:pt x="2" y="16"/>
                    <a:pt x="1" y="5"/>
                    <a:pt x="6" y="3"/>
                  </a:cubicBezTo>
                  <a:cubicBezTo>
                    <a:pt x="6" y="3"/>
                    <a:pt x="7" y="4"/>
                    <a:pt x="7" y="4"/>
                  </a:cubicBezTo>
                  <a:cubicBezTo>
                    <a:pt x="11" y="3"/>
                    <a:pt x="15" y="4"/>
                    <a:pt x="16" y="7"/>
                  </a:cubicBezTo>
                  <a:cubicBezTo>
                    <a:pt x="18" y="11"/>
                    <a:pt x="16" y="15"/>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70" name="Freeform 198">
              <a:extLst>
                <a:ext uri="{FF2B5EF4-FFF2-40B4-BE49-F238E27FC236}">
                  <a16:creationId xmlns:a16="http://schemas.microsoft.com/office/drawing/2014/main" id="{A3909124-CBA9-4880-ACC1-4989A32D526E}"/>
                </a:ext>
              </a:extLst>
            </p:cNvPr>
            <p:cNvSpPr>
              <a:spLocks noEditPoints="1"/>
            </p:cNvSpPr>
            <p:nvPr/>
          </p:nvSpPr>
          <p:spPr bwMode="auto">
            <a:xfrm>
              <a:off x="3436959" y="1338263"/>
              <a:ext cx="80963" cy="82550"/>
            </a:xfrm>
            <a:custGeom>
              <a:avLst/>
              <a:gdLst>
                <a:gd name="T0" fmla="*/ 24 w 27"/>
                <a:gd name="T1" fmla="*/ 9 h 28"/>
                <a:gd name="T2" fmla="*/ 9 w 27"/>
                <a:gd name="T3" fmla="*/ 2 h 28"/>
                <a:gd name="T4" fmla="*/ 9 w 27"/>
                <a:gd name="T5" fmla="*/ 2 h 28"/>
                <a:gd name="T6" fmla="*/ 9 w 27"/>
                <a:gd name="T7" fmla="*/ 1 h 28"/>
                <a:gd name="T8" fmla="*/ 3 w 27"/>
                <a:gd name="T9" fmla="*/ 19 h 28"/>
                <a:gd name="T10" fmla="*/ 19 w 27"/>
                <a:gd name="T11" fmla="*/ 25 h 28"/>
                <a:gd name="T12" fmla="*/ 24 w 27"/>
                <a:gd name="T13" fmla="*/ 9 h 28"/>
                <a:gd name="T14" fmla="*/ 18 w 27"/>
                <a:gd name="T15" fmla="*/ 22 h 28"/>
                <a:gd name="T16" fmla="*/ 14 w 27"/>
                <a:gd name="T17" fmla="*/ 23 h 28"/>
                <a:gd name="T18" fmla="*/ 10 w 27"/>
                <a:gd name="T19" fmla="*/ 15 h 28"/>
                <a:gd name="T20" fmla="*/ 16 w 27"/>
                <a:gd name="T21" fmla="*/ 10 h 28"/>
                <a:gd name="T22" fmla="*/ 18 w 27"/>
                <a:gd name="T23" fmla="*/ 8 h 28"/>
                <a:gd name="T24" fmla="*/ 8 w 27"/>
                <a:gd name="T25" fmla="*/ 10 h 28"/>
                <a:gd name="T26" fmla="*/ 11 w 27"/>
                <a:gd name="T27" fmla="*/ 23 h 28"/>
                <a:gd name="T28" fmla="*/ 5 w 27"/>
                <a:gd name="T29" fmla="*/ 18 h 28"/>
                <a:gd name="T30" fmla="*/ 7 w 27"/>
                <a:gd name="T31" fmla="*/ 5 h 28"/>
                <a:gd name="T32" fmla="*/ 7 w 27"/>
                <a:gd name="T33" fmla="*/ 5 h 28"/>
                <a:gd name="T34" fmla="*/ 20 w 27"/>
                <a:gd name="T35" fmla="*/ 9 h 28"/>
                <a:gd name="T36" fmla="*/ 18 w 27"/>
                <a:gd name="T3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4" y="9"/>
                  </a:moveTo>
                  <a:cubicBezTo>
                    <a:pt x="21" y="4"/>
                    <a:pt x="15" y="1"/>
                    <a:pt x="9" y="2"/>
                  </a:cubicBezTo>
                  <a:cubicBezTo>
                    <a:pt x="9" y="2"/>
                    <a:pt x="9" y="2"/>
                    <a:pt x="9" y="2"/>
                  </a:cubicBezTo>
                  <a:cubicBezTo>
                    <a:pt x="10" y="2"/>
                    <a:pt x="9" y="0"/>
                    <a:pt x="9" y="1"/>
                  </a:cubicBezTo>
                  <a:cubicBezTo>
                    <a:pt x="3" y="5"/>
                    <a:pt x="0" y="12"/>
                    <a:pt x="3" y="19"/>
                  </a:cubicBezTo>
                  <a:cubicBezTo>
                    <a:pt x="6" y="25"/>
                    <a:pt x="13" y="28"/>
                    <a:pt x="19" y="25"/>
                  </a:cubicBezTo>
                  <a:cubicBezTo>
                    <a:pt x="26" y="22"/>
                    <a:pt x="27" y="15"/>
                    <a:pt x="24" y="9"/>
                  </a:cubicBezTo>
                  <a:close/>
                  <a:moveTo>
                    <a:pt x="18" y="22"/>
                  </a:moveTo>
                  <a:cubicBezTo>
                    <a:pt x="17" y="23"/>
                    <a:pt x="15" y="23"/>
                    <a:pt x="14" y="23"/>
                  </a:cubicBezTo>
                  <a:cubicBezTo>
                    <a:pt x="12" y="21"/>
                    <a:pt x="10" y="18"/>
                    <a:pt x="10" y="15"/>
                  </a:cubicBezTo>
                  <a:cubicBezTo>
                    <a:pt x="10" y="11"/>
                    <a:pt x="13" y="8"/>
                    <a:pt x="16" y="10"/>
                  </a:cubicBezTo>
                  <a:cubicBezTo>
                    <a:pt x="17" y="11"/>
                    <a:pt x="19" y="9"/>
                    <a:pt x="18" y="8"/>
                  </a:cubicBezTo>
                  <a:cubicBezTo>
                    <a:pt x="15" y="5"/>
                    <a:pt x="9" y="7"/>
                    <a:pt x="8" y="10"/>
                  </a:cubicBezTo>
                  <a:cubicBezTo>
                    <a:pt x="6" y="15"/>
                    <a:pt x="8" y="19"/>
                    <a:pt x="11" y="23"/>
                  </a:cubicBezTo>
                  <a:cubicBezTo>
                    <a:pt x="9" y="22"/>
                    <a:pt x="7" y="20"/>
                    <a:pt x="5" y="18"/>
                  </a:cubicBezTo>
                  <a:cubicBezTo>
                    <a:pt x="3" y="13"/>
                    <a:pt x="4" y="9"/>
                    <a:pt x="7" y="5"/>
                  </a:cubicBezTo>
                  <a:cubicBezTo>
                    <a:pt x="7" y="5"/>
                    <a:pt x="7" y="5"/>
                    <a:pt x="7" y="5"/>
                  </a:cubicBezTo>
                  <a:cubicBezTo>
                    <a:pt x="12" y="5"/>
                    <a:pt x="16" y="5"/>
                    <a:pt x="20" y="9"/>
                  </a:cubicBezTo>
                  <a:cubicBezTo>
                    <a:pt x="23" y="13"/>
                    <a:pt x="23" y="20"/>
                    <a:pt x="18"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71" name="Freeform 199">
              <a:extLst>
                <a:ext uri="{FF2B5EF4-FFF2-40B4-BE49-F238E27FC236}">
                  <a16:creationId xmlns:a16="http://schemas.microsoft.com/office/drawing/2014/main" id="{46D9B439-BC40-4E7F-A795-5A816D4D858D}"/>
                </a:ext>
              </a:extLst>
            </p:cNvPr>
            <p:cNvSpPr>
              <a:spLocks noEditPoints="1"/>
            </p:cNvSpPr>
            <p:nvPr/>
          </p:nvSpPr>
          <p:spPr bwMode="auto">
            <a:xfrm>
              <a:off x="3390921" y="1493838"/>
              <a:ext cx="117476" cy="109538"/>
            </a:xfrm>
            <a:custGeom>
              <a:avLst/>
              <a:gdLst>
                <a:gd name="T0" fmla="*/ 28 w 40"/>
                <a:gd name="T1" fmla="*/ 4 h 37"/>
                <a:gd name="T2" fmla="*/ 6 w 40"/>
                <a:gd name="T3" fmla="*/ 11 h 37"/>
                <a:gd name="T4" fmla="*/ 9 w 40"/>
                <a:gd name="T5" fmla="*/ 32 h 37"/>
                <a:gd name="T6" fmla="*/ 36 w 40"/>
                <a:gd name="T7" fmla="*/ 28 h 37"/>
                <a:gd name="T8" fmla="*/ 28 w 40"/>
                <a:gd name="T9" fmla="*/ 4 h 37"/>
                <a:gd name="T10" fmla="*/ 6 w 40"/>
                <a:gd name="T11" fmla="*/ 14 h 37"/>
                <a:gd name="T12" fmla="*/ 7 w 40"/>
                <a:gd name="T13" fmla="*/ 14 h 37"/>
                <a:gd name="T14" fmla="*/ 24 w 40"/>
                <a:gd name="T15" fmla="*/ 6 h 37"/>
                <a:gd name="T16" fmla="*/ 32 w 40"/>
                <a:gd name="T17" fmla="*/ 12 h 37"/>
                <a:gd name="T18" fmla="*/ 12 w 40"/>
                <a:gd name="T19" fmla="*/ 16 h 37"/>
                <a:gd name="T20" fmla="*/ 17 w 40"/>
                <a:gd name="T21" fmla="*/ 32 h 37"/>
                <a:gd name="T22" fmla="*/ 16 w 40"/>
                <a:gd name="T23" fmla="*/ 32 h 37"/>
                <a:gd name="T24" fmla="*/ 6 w 40"/>
                <a:gd name="T25" fmla="*/ 14 h 37"/>
                <a:gd name="T26" fmla="*/ 34 w 40"/>
                <a:gd name="T27" fmla="*/ 22 h 37"/>
                <a:gd name="T28" fmla="*/ 19 w 40"/>
                <a:gd name="T29" fmla="*/ 32 h 37"/>
                <a:gd name="T30" fmla="*/ 20 w 40"/>
                <a:gd name="T31" fmla="*/ 31 h 37"/>
                <a:gd name="T32" fmla="*/ 15 w 40"/>
                <a:gd name="T33" fmla="*/ 18 h 37"/>
                <a:gd name="T34" fmla="*/ 32 w 40"/>
                <a:gd name="T35" fmla="*/ 14 h 37"/>
                <a:gd name="T36" fmla="*/ 33 w 40"/>
                <a:gd name="T37" fmla="*/ 13 h 37"/>
                <a:gd name="T38" fmla="*/ 34 w 40"/>
                <a:gd name="T39" fmla="*/ 2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37">
                  <a:moveTo>
                    <a:pt x="28" y="4"/>
                  </a:moveTo>
                  <a:cubicBezTo>
                    <a:pt x="20" y="0"/>
                    <a:pt x="10" y="4"/>
                    <a:pt x="6" y="11"/>
                  </a:cubicBezTo>
                  <a:cubicBezTo>
                    <a:pt x="0" y="17"/>
                    <a:pt x="3" y="27"/>
                    <a:pt x="9" y="32"/>
                  </a:cubicBezTo>
                  <a:cubicBezTo>
                    <a:pt x="18" y="37"/>
                    <a:pt x="30" y="37"/>
                    <a:pt x="36" y="28"/>
                  </a:cubicBezTo>
                  <a:cubicBezTo>
                    <a:pt x="40" y="20"/>
                    <a:pt x="36" y="8"/>
                    <a:pt x="28" y="4"/>
                  </a:cubicBezTo>
                  <a:close/>
                  <a:moveTo>
                    <a:pt x="6" y="14"/>
                  </a:moveTo>
                  <a:cubicBezTo>
                    <a:pt x="6" y="15"/>
                    <a:pt x="7" y="15"/>
                    <a:pt x="7" y="14"/>
                  </a:cubicBezTo>
                  <a:cubicBezTo>
                    <a:pt x="11" y="8"/>
                    <a:pt x="17" y="4"/>
                    <a:pt x="24" y="6"/>
                  </a:cubicBezTo>
                  <a:cubicBezTo>
                    <a:pt x="27" y="7"/>
                    <a:pt x="30" y="9"/>
                    <a:pt x="32" y="12"/>
                  </a:cubicBezTo>
                  <a:cubicBezTo>
                    <a:pt x="25" y="8"/>
                    <a:pt x="16" y="9"/>
                    <a:pt x="12" y="16"/>
                  </a:cubicBezTo>
                  <a:cubicBezTo>
                    <a:pt x="9" y="22"/>
                    <a:pt x="11" y="29"/>
                    <a:pt x="17" y="32"/>
                  </a:cubicBezTo>
                  <a:cubicBezTo>
                    <a:pt x="16" y="32"/>
                    <a:pt x="16" y="32"/>
                    <a:pt x="16" y="32"/>
                  </a:cubicBezTo>
                  <a:cubicBezTo>
                    <a:pt x="9" y="29"/>
                    <a:pt x="3" y="21"/>
                    <a:pt x="6" y="14"/>
                  </a:cubicBezTo>
                  <a:close/>
                  <a:moveTo>
                    <a:pt x="34" y="22"/>
                  </a:moveTo>
                  <a:cubicBezTo>
                    <a:pt x="33" y="30"/>
                    <a:pt x="26" y="33"/>
                    <a:pt x="19" y="32"/>
                  </a:cubicBezTo>
                  <a:cubicBezTo>
                    <a:pt x="20" y="32"/>
                    <a:pt x="20" y="32"/>
                    <a:pt x="20" y="31"/>
                  </a:cubicBezTo>
                  <a:cubicBezTo>
                    <a:pt x="15" y="28"/>
                    <a:pt x="12" y="23"/>
                    <a:pt x="15" y="18"/>
                  </a:cubicBezTo>
                  <a:cubicBezTo>
                    <a:pt x="18" y="10"/>
                    <a:pt x="26" y="13"/>
                    <a:pt x="32" y="14"/>
                  </a:cubicBezTo>
                  <a:cubicBezTo>
                    <a:pt x="32" y="14"/>
                    <a:pt x="33" y="14"/>
                    <a:pt x="33" y="13"/>
                  </a:cubicBezTo>
                  <a:cubicBezTo>
                    <a:pt x="34" y="16"/>
                    <a:pt x="35" y="19"/>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172" name="Freeform 200">
              <a:extLst>
                <a:ext uri="{FF2B5EF4-FFF2-40B4-BE49-F238E27FC236}">
                  <a16:creationId xmlns:a16="http://schemas.microsoft.com/office/drawing/2014/main" id="{2FD2B6F4-62E8-4A10-90E8-AAC991F15A3A}"/>
                </a:ext>
              </a:extLst>
            </p:cNvPr>
            <p:cNvSpPr>
              <a:spLocks noEditPoints="1"/>
            </p:cNvSpPr>
            <p:nvPr/>
          </p:nvSpPr>
          <p:spPr bwMode="auto">
            <a:xfrm>
              <a:off x="3519510" y="1550988"/>
              <a:ext cx="57150" cy="55563"/>
            </a:xfrm>
            <a:custGeom>
              <a:avLst/>
              <a:gdLst>
                <a:gd name="T0" fmla="*/ 18 w 19"/>
                <a:gd name="T1" fmla="*/ 7 h 19"/>
                <a:gd name="T2" fmla="*/ 7 w 19"/>
                <a:gd name="T3" fmla="*/ 1 h 19"/>
                <a:gd name="T4" fmla="*/ 1 w 19"/>
                <a:gd name="T5" fmla="*/ 10 h 19"/>
                <a:gd name="T6" fmla="*/ 11 w 19"/>
                <a:gd name="T7" fmla="*/ 18 h 19"/>
                <a:gd name="T8" fmla="*/ 18 w 19"/>
                <a:gd name="T9" fmla="*/ 7 h 19"/>
                <a:gd name="T10" fmla="*/ 9 w 19"/>
                <a:gd name="T11" fmla="*/ 3 h 19"/>
                <a:gd name="T12" fmla="*/ 9 w 19"/>
                <a:gd name="T13" fmla="*/ 3 h 19"/>
                <a:gd name="T14" fmla="*/ 11 w 19"/>
                <a:gd name="T15" fmla="*/ 4 h 19"/>
                <a:gd name="T16" fmla="*/ 6 w 19"/>
                <a:gd name="T17" fmla="*/ 7 h 19"/>
                <a:gd name="T18" fmla="*/ 7 w 19"/>
                <a:gd name="T19" fmla="*/ 15 h 19"/>
                <a:gd name="T20" fmla="*/ 9 w 19"/>
                <a:gd name="T21" fmla="*/ 3 h 19"/>
                <a:gd name="T22" fmla="*/ 11 w 19"/>
                <a:gd name="T23" fmla="*/ 15 h 19"/>
                <a:gd name="T24" fmla="*/ 9 w 19"/>
                <a:gd name="T25" fmla="*/ 8 h 19"/>
                <a:gd name="T26" fmla="*/ 15 w 19"/>
                <a:gd name="T27" fmla="*/ 7 h 19"/>
                <a:gd name="T28" fmla="*/ 15 w 19"/>
                <a:gd name="T29" fmla="*/ 7 h 19"/>
                <a:gd name="T30" fmla="*/ 11 w 19"/>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18" y="7"/>
                  </a:moveTo>
                  <a:cubicBezTo>
                    <a:pt x="17" y="3"/>
                    <a:pt x="11" y="0"/>
                    <a:pt x="7" y="1"/>
                  </a:cubicBezTo>
                  <a:cubicBezTo>
                    <a:pt x="3" y="2"/>
                    <a:pt x="0" y="6"/>
                    <a:pt x="1" y="10"/>
                  </a:cubicBezTo>
                  <a:cubicBezTo>
                    <a:pt x="2" y="15"/>
                    <a:pt x="6" y="19"/>
                    <a:pt x="11" y="18"/>
                  </a:cubicBezTo>
                  <a:cubicBezTo>
                    <a:pt x="16" y="17"/>
                    <a:pt x="19" y="12"/>
                    <a:pt x="18" y="7"/>
                  </a:cubicBezTo>
                  <a:close/>
                  <a:moveTo>
                    <a:pt x="9" y="3"/>
                  </a:moveTo>
                  <a:cubicBezTo>
                    <a:pt x="9" y="3"/>
                    <a:pt x="9" y="3"/>
                    <a:pt x="9" y="3"/>
                  </a:cubicBezTo>
                  <a:cubicBezTo>
                    <a:pt x="10" y="3"/>
                    <a:pt x="11" y="3"/>
                    <a:pt x="11" y="4"/>
                  </a:cubicBezTo>
                  <a:cubicBezTo>
                    <a:pt x="9" y="4"/>
                    <a:pt x="7" y="6"/>
                    <a:pt x="6" y="7"/>
                  </a:cubicBezTo>
                  <a:cubicBezTo>
                    <a:pt x="5" y="10"/>
                    <a:pt x="5" y="13"/>
                    <a:pt x="7" y="15"/>
                  </a:cubicBezTo>
                  <a:cubicBezTo>
                    <a:pt x="2" y="13"/>
                    <a:pt x="2" y="3"/>
                    <a:pt x="9" y="3"/>
                  </a:cubicBezTo>
                  <a:close/>
                  <a:moveTo>
                    <a:pt x="11" y="15"/>
                  </a:moveTo>
                  <a:cubicBezTo>
                    <a:pt x="9" y="14"/>
                    <a:pt x="7" y="11"/>
                    <a:pt x="9" y="8"/>
                  </a:cubicBezTo>
                  <a:cubicBezTo>
                    <a:pt x="10" y="6"/>
                    <a:pt x="13" y="7"/>
                    <a:pt x="15" y="7"/>
                  </a:cubicBezTo>
                  <a:cubicBezTo>
                    <a:pt x="15" y="7"/>
                    <a:pt x="15" y="7"/>
                    <a:pt x="15" y="7"/>
                  </a:cubicBezTo>
                  <a:cubicBezTo>
                    <a:pt x="16" y="11"/>
                    <a:pt x="14" y="14"/>
                    <a:pt x="1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sp>
        <p:nvSpPr>
          <p:cNvPr id="201" name="Freeform 245">
            <a:extLst>
              <a:ext uri="{FF2B5EF4-FFF2-40B4-BE49-F238E27FC236}">
                <a16:creationId xmlns:a16="http://schemas.microsoft.com/office/drawing/2014/main" id="{F316BD37-D4E4-429C-84DE-840DDED7F206}"/>
              </a:ext>
            </a:extLst>
          </p:cNvPr>
          <p:cNvSpPr>
            <a:spLocks noEditPoints="1"/>
          </p:cNvSpPr>
          <p:nvPr userDrawn="1"/>
        </p:nvSpPr>
        <p:spPr bwMode="auto">
          <a:xfrm>
            <a:off x="5671945" y="6026662"/>
            <a:ext cx="869980" cy="504070"/>
          </a:xfrm>
          <a:custGeom>
            <a:avLst/>
            <a:gdLst>
              <a:gd name="T0" fmla="*/ 408 w 412"/>
              <a:gd name="T1" fmla="*/ 170 h 174"/>
              <a:gd name="T2" fmla="*/ 367 w 412"/>
              <a:gd name="T3" fmla="*/ 128 h 174"/>
              <a:gd name="T4" fmla="*/ 411 w 412"/>
              <a:gd name="T5" fmla="*/ 78 h 174"/>
              <a:gd name="T6" fmla="*/ 409 w 412"/>
              <a:gd name="T7" fmla="*/ 75 h 174"/>
              <a:gd name="T8" fmla="*/ 334 w 412"/>
              <a:gd name="T9" fmla="*/ 108 h 174"/>
              <a:gd name="T10" fmla="*/ 248 w 412"/>
              <a:gd name="T11" fmla="*/ 50 h 174"/>
              <a:gd name="T12" fmla="*/ 247 w 412"/>
              <a:gd name="T13" fmla="*/ 48 h 174"/>
              <a:gd name="T14" fmla="*/ 189 w 412"/>
              <a:gd name="T15" fmla="*/ 7 h 174"/>
              <a:gd name="T16" fmla="*/ 165 w 412"/>
              <a:gd name="T17" fmla="*/ 20 h 174"/>
              <a:gd name="T18" fmla="*/ 167 w 412"/>
              <a:gd name="T19" fmla="*/ 21 h 174"/>
              <a:gd name="T20" fmla="*/ 180 w 412"/>
              <a:gd name="T21" fmla="*/ 8 h 174"/>
              <a:gd name="T22" fmla="*/ 206 w 412"/>
              <a:gd name="T23" fmla="*/ 20 h 174"/>
              <a:gd name="T24" fmla="*/ 238 w 412"/>
              <a:gd name="T25" fmla="*/ 45 h 174"/>
              <a:gd name="T26" fmla="*/ 55 w 412"/>
              <a:gd name="T27" fmla="*/ 10 h 174"/>
              <a:gd name="T28" fmla="*/ 8 w 412"/>
              <a:gd name="T29" fmla="*/ 22 h 174"/>
              <a:gd name="T30" fmla="*/ 30 w 412"/>
              <a:gd name="T31" fmla="*/ 65 h 174"/>
              <a:gd name="T32" fmla="*/ 166 w 412"/>
              <a:gd name="T33" fmla="*/ 132 h 174"/>
              <a:gd name="T34" fmla="*/ 336 w 412"/>
              <a:gd name="T35" fmla="*/ 131 h 174"/>
              <a:gd name="T36" fmla="*/ 336 w 412"/>
              <a:gd name="T37" fmla="*/ 133 h 174"/>
              <a:gd name="T38" fmla="*/ 406 w 412"/>
              <a:gd name="T39" fmla="*/ 174 h 174"/>
              <a:gd name="T40" fmla="*/ 408 w 412"/>
              <a:gd name="T41" fmla="*/ 170 h 174"/>
              <a:gd name="T42" fmla="*/ 39 w 412"/>
              <a:gd name="T43" fmla="*/ 67 h 174"/>
              <a:gd name="T44" fmla="*/ 22 w 412"/>
              <a:gd name="T45" fmla="*/ 49 h 174"/>
              <a:gd name="T46" fmla="*/ 14 w 412"/>
              <a:gd name="T47" fmla="*/ 37 h 174"/>
              <a:gd name="T48" fmla="*/ 21 w 412"/>
              <a:gd name="T49" fmla="*/ 18 h 174"/>
              <a:gd name="T50" fmla="*/ 37 w 412"/>
              <a:gd name="T51" fmla="*/ 15 h 174"/>
              <a:gd name="T52" fmla="*/ 61 w 412"/>
              <a:gd name="T53" fmla="*/ 15 h 174"/>
              <a:gd name="T54" fmla="*/ 61 w 412"/>
              <a:gd name="T55" fmla="*/ 17 h 174"/>
              <a:gd name="T56" fmla="*/ 39 w 412"/>
              <a:gd name="T57" fmla="*/ 66 h 174"/>
              <a:gd name="T58" fmla="*/ 39 w 412"/>
              <a:gd name="T59" fmla="*/ 67 h 174"/>
              <a:gd name="T60" fmla="*/ 338 w 412"/>
              <a:gd name="T61" fmla="*/ 131 h 174"/>
              <a:gd name="T62" fmla="*/ 338 w 412"/>
              <a:gd name="T63" fmla="*/ 131 h 174"/>
              <a:gd name="T64" fmla="*/ 341 w 412"/>
              <a:gd name="T65" fmla="*/ 130 h 174"/>
              <a:gd name="T66" fmla="*/ 341 w 412"/>
              <a:gd name="T67" fmla="*/ 128 h 174"/>
              <a:gd name="T68" fmla="*/ 74 w 412"/>
              <a:gd name="T69" fmla="*/ 91 h 174"/>
              <a:gd name="T70" fmla="*/ 41 w 412"/>
              <a:gd name="T71" fmla="*/ 69 h 174"/>
              <a:gd name="T72" fmla="*/ 65 w 412"/>
              <a:gd name="T73" fmla="*/ 16 h 174"/>
              <a:gd name="T74" fmla="*/ 65 w 412"/>
              <a:gd name="T75" fmla="*/ 15 h 174"/>
              <a:gd name="T76" fmla="*/ 70 w 412"/>
              <a:gd name="T77" fmla="*/ 15 h 174"/>
              <a:gd name="T78" fmla="*/ 201 w 412"/>
              <a:gd name="T79" fmla="*/ 37 h 174"/>
              <a:gd name="T80" fmla="*/ 333 w 412"/>
              <a:gd name="T81" fmla="*/ 114 h 174"/>
              <a:gd name="T82" fmla="*/ 337 w 412"/>
              <a:gd name="T83" fmla="*/ 113 h 174"/>
              <a:gd name="T84" fmla="*/ 338 w 412"/>
              <a:gd name="T85" fmla="*/ 112 h 174"/>
              <a:gd name="T86" fmla="*/ 406 w 412"/>
              <a:gd name="T87" fmla="*/ 80 h 174"/>
              <a:gd name="T88" fmla="*/ 361 w 412"/>
              <a:gd name="T89" fmla="*/ 125 h 174"/>
              <a:gd name="T90" fmla="*/ 360 w 412"/>
              <a:gd name="T91" fmla="*/ 129 h 174"/>
              <a:gd name="T92" fmla="*/ 401 w 412"/>
              <a:gd name="T93" fmla="*/ 169 h 174"/>
              <a:gd name="T94" fmla="*/ 338 w 412"/>
              <a:gd name="T95" fmla="*/ 13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2" h="174">
                <a:moveTo>
                  <a:pt x="408" y="170"/>
                </a:moveTo>
                <a:cubicBezTo>
                  <a:pt x="399" y="152"/>
                  <a:pt x="385" y="138"/>
                  <a:pt x="367" y="128"/>
                </a:cubicBezTo>
                <a:cubicBezTo>
                  <a:pt x="390" y="119"/>
                  <a:pt x="406" y="101"/>
                  <a:pt x="411" y="78"/>
                </a:cubicBezTo>
                <a:cubicBezTo>
                  <a:pt x="412" y="77"/>
                  <a:pt x="411" y="75"/>
                  <a:pt x="409" y="75"/>
                </a:cubicBezTo>
                <a:cubicBezTo>
                  <a:pt x="380" y="75"/>
                  <a:pt x="350" y="81"/>
                  <a:pt x="334" y="108"/>
                </a:cubicBezTo>
                <a:cubicBezTo>
                  <a:pt x="309" y="84"/>
                  <a:pt x="279" y="64"/>
                  <a:pt x="248" y="50"/>
                </a:cubicBezTo>
                <a:cubicBezTo>
                  <a:pt x="248" y="49"/>
                  <a:pt x="248" y="48"/>
                  <a:pt x="247" y="48"/>
                </a:cubicBezTo>
                <a:cubicBezTo>
                  <a:pt x="231" y="30"/>
                  <a:pt x="211" y="16"/>
                  <a:pt x="189" y="7"/>
                </a:cubicBezTo>
                <a:cubicBezTo>
                  <a:pt x="172" y="0"/>
                  <a:pt x="166" y="1"/>
                  <a:pt x="165" y="20"/>
                </a:cubicBezTo>
                <a:cubicBezTo>
                  <a:pt x="165" y="22"/>
                  <a:pt x="167" y="22"/>
                  <a:pt x="167" y="21"/>
                </a:cubicBezTo>
                <a:cubicBezTo>
                  <a:pt x="170" y="13"/>
                  <a:pt x="169" y="7"/>
                  <a:pt x="180" y="8"/>
                </a:cubicBezTo>
                <a:cubicBezTo>
                  <a:pt x="189" y="10"/>
                  <a:pt x="198" y="16"/>
                  <a:pt x="206" y="20"/>
                </a:cubicBezTo>
                <a:cubicBezTo>
                  <a:pt x="218" y="27"/>
                  <a:pt x="228" y="36"/>
                  <a:pt x="238" y="45"/>
                </a:cubicBezTo>
                <a:cubicBezTo>
                  <a:pt x="181" y="21"/>
                  <a:pt x="117" y="11"/>
                  <a:pt x="55" y="10"/>
                </a:cubicBezTo>
                <a:cubicBezTo>
                  <a:pt x="42" y="10"/>
                  <a:pt x="15" y="7"/>
                  <a:pt x="8" y="22"/>
                </a:cubicBezTo>
                <a:cubicBezTo>
                  <a:pt x="0" y="37"/>
                  <a:pt x="21" y="56"/>
                  <a:pt x="30" y="65"/>
                </a:cubicBezTo>
                <a:cubicBezTo>
                  <a:pt x="66" y="100"/>
                  <a:pt x="118" y="121"/>
                  <a:pt x="166" y="132"/>
                </a:cubicBezTo>
                <a:cubicBezTo>
                  <a:pt x="222" y="145"/>
                  <a:pt x="281" y="146"/>
                  <a:pt x="336" y="131"/>
                </a:cubicBezTo>
                <a:cubicBezTo>
                  <a:pt x="336" y="132"/>
                  <a:pt x="336" y="132"/>
                  <a:pt x="336" y="133"/>
                </a:cubicBezTo>
                <a:cubicBezTo>
                  <a:pt x="350" y="158"/>
                  <a:pt x="377" y="173"/>
                  <a:pt x="406" y="174"/>
                </a:cubicBezTo>
                <a:cubicBezTo>
                  <a:pt x="407" y="174"/>
                  <a:pt x="409" y="172"/>
                  <a:pt x="408" y="170"/>
                </a:cubicBezTo>
                <a:close/>
                <a:moveTo>
                  <a:pt x="39" y="67"/>
                </a:moveTo>
                <a:cubicBezTo>
                  <a:pt x="33" y="61"/>
                  <a:pt x="27" y="55"/>
                  <a:pt x="22" y="49"/>
                </a:cubicBezTo>
                <a:cubicBezTo>
                  <a:pt x="19" y="46"/>
                  <a:pt x="14" y="40"/>
                  <a:pt x="14" y="37"/>
                </a:cubicBezTo>
                <a:cubicBezTo>
                  <a:pt x="12" y="32"/>
                  <a:pt x="17" y="20"/>
                  <a:pt x="21" y="18"/>
                </a:cubicBezTo>
                <a:cubicBezTo>
                  <a:pt x="26" y="15"/>
                  <a:pt x="32" y="15"/>
                  <a:pt x="37" y="15"/>
                </a:cubicBezTo>
                <a:cubicBezTo>
                  <a:pt x="45" y="15"/>
                  <a:pt x="53" y="15"/>
                  <a:pt x="61" y="15"/>
                </a:cubicBezTo>
                <a:cubicBezTo>
                  <a:pt x="61" y="15"/>
                  <a:pt x="61" y="16"/>
                  <a:pt x="61" y="17"/>
                </a:cubicBezTo>
                <a:cubicBezTo>
                  <a:pt x="64" y="36"/>
                  <a:pt x="56" y="55"/>
                  <a:pt x="39" y="66"/>
                </a:cubicBezTo>
                <a:cubicBezTo>
                  <a:pt x="39" y="67"/>
                  <a:pt x="39" y="67"/>
                  <a:pt x="39" y="67"/>
                </a:cubicBezTo>
                <a:close/>
                <a:moveTo>
                  <a:pt x="338" y="131"/>
                </a:moveTo>
                <a:cubicBezTo>
                  <a:pt x="338" y="131"/>
                  <a:pt x="338" y="131"/>
                  <a:pt x="338" y="131"/>
                </a:cubicBezTo>
                <a:cubicBezTo>
                  <a:pt x="339" y="131"/>
                  <a:pt x="340" y="130"/>
                  <a:pt x="341" y="130"/>
                </a:cubicBezTo>
                <a:cubicBezTo>
                  <a:pt x="343" y="130"/>
                  <a:pt x="342" y="127"/>
                  <a:pt x="341" y="128"/>
                </a:cubicBezTo>
                <a:cubicBezTo>
                  <a:pt x="251" y="146"/>
                  <a:pt x="155" y="137"/>
                  <a:pt x="74" y="91"/>
                </a:cubicBezTo>
                <a:cubicBezTo>
                  <a:pt x="63" y="85"/>
                  <a:pt x="52" y="77"/>
                  <a:pt x="41" y="69"/>
                </a:cubicBezTo>
                <a:cubicBezTo>
                  <a:pt x="60" y="58"/>
                  <a:pt x="69" y="37"/>
                  <a:pt x="65" y="16"/>
                </a:cubicBezTo>
                <a:cubicBezTo>
                  <a:pt x="65" y="15"/>
                  <a:pt x="65" y="15"/>
                  <a:pt x="65" y="15"/>
                </a:cubicBezTo>
                <a:cubicBezTo>
                  <a:pt x="67" y="15"/>
                  <a:pt x="69" y="15"/>
                  <a:pt x="70" y="15"/>
                </a:cubicBezTo>
                <a:cubicBezTo>
                  <a:pt x="115" y="17"/>
                  <a:pt x="159" y="23"/>
                  <a:pt x="201" y="37"/>
                </a:cubicBezTo>
                <a:cubicBezTo>
                  <a:pt x="250" y="52"/>
                  <a:pt x="296" y="77"/>
                  <a:pt x="333" y="114"/>
                </a:cubicBezTo>
                <a:cubicBezTo>
                  <a:pt x="334" y="115"/>
                  <a:pt x="336" y="114"/>
                  <a:pt x="337" y="113"/>
                </a:cubicBezTo>
                <a:cubicBezTo>
                  <a:pt x="337" y="112"/>
                  <a:pt x="338" y="112"/>
                  <a:pt x="338" y="112"/>
                </a:cubicBezTo>
                <a:cubicBezTo>
                  <a:pt x="352" y="87"/>
                  <a:pt x="379" y="80"/>
                  <a:pt x="406" y="80"/>
                </a:cubicBezTo>
                <a:cubicBezTo>
                  <a:pt x="399" y="102"/>
                  <a:pt x="383" y="118"/>
                  <a:pt x="361" y="125"/>
                </a:cubicBezTo>
                <a:cubicBezTo>
                  <a:pt x="359" y="125"/>
                  <a:pt x="358" y="128"/>
                  <a:pt x="360" y="129"/>
                </a:cubicBezTo>
                <a:cubicBezTo>
                  <a:pt x="378" y="138"/>
                  <a:pt x="392" y="151"/>
                  <a:pt x="401" y="169"/>
                </a:cubicBezTo>
                <a:cubicBezTo>
                  <a:pt x="375" y="167"/>
                  <a:pt x="354" y="153"/>
                  <a:pt x="338" y="131"/>
                </a:cubicBezTo>
                <a:close/>
              </a:path>
            </a:pathLst>
          </a:custGeom>
          <a:solidFill>
            <a:schemeClr val="bg1">
              <a:alpha val="10000"/>
            </a:schemeClr>
          </a:solidFill>
          <a:ln>
            <a:noFill/>
          </a:ln>
        </p:spPr>
        <p:txBody>
          <a:bodyPr vert="horz" wrap="square" lIns="53490" tIns="26745" rIns="53490" bIns="26745" numCol="1" anchor="t" anchorCtr="0" compatLnSpc="1">
            <a:prstTxWarp prst="textNoShape">
              <a:avLst/>
            </a:prstTxWarp>
          </a:bodyPr>
          <a:lstStyle/>
          <a:p>
            <a:endParaRPr lang="en-US" sz="800"/>
          </a:p>
        </p:txBody>
      </p:sp>
      <p:grpSp>
        <p:nvGrpSpPr>
          <p:cNvPr id="210" name="Group 209">
            <a:extLst>
              <a:ext uri="{FF2B5EF4-FFF2-40B4-BE49-F238E27FC236}">
                <a16:creationId xmlns:a16="http://schemas.microsoft.com/office/drawing/2014/main" id="{AC161512-B9C1-4894-945B-EF2A25C1D9FA}"/>
              </a:ext>
            </a:extLst>
          </p:cNvPr>
          <p:cNvGrpSpPr/>
          <p:nvPr userDrawn="1"/>
        </p:nvGrpSpPr>
        <p:grpSpPr>
          <a:xfrm>
            <a:off x="8937472" y="666802"/>
            <a:ext cx="370905" cy="919461"/>
            <a:chOff x="8494713" y="1028700"/>
            <a:chExt cx="519113" cy="938213"/>
          </a:xfrm>
          <a:solidFill>
            <a:schemeClr val="bg1">
              <a:alpha val="10000"/>
            </a:schemeClr>
          </a:solidFill>
        </p:grpSpPr>
        <p:sp>
          <p:nvSpPr>
            <p:cNvPr id="211" name="Freeform 253">
              <a:extLst>
                <a:ext uri="{FF2B5EF4-FFF2-40B4-BE49-F238E27FC236}">
                  <a16:creationId xmlns:a16="http://schemas.microsoft.com/office/drawing/2014/main" id="{54A6EA6B-9764-4ABE-B195-28EAB75551DB}"/>
                </a:ext>
              </a:extLst>
            </p:cNvPr>
            <p:cNvSpPr>
              <a:spLocks/>
            </p:cNvSpPr>
            <p:nvPr/>
          </p:nvSpPr>
          <p:spPr bwMode="auto">
            <a:xfrm>
              <a:off x="8539163" y="1852613"/>
              <a:ext cx="25400" cy="49213"/>
            </a:xfrm>
            <a:custGeom>
              <a:avLst/>
              <a:gdLst>
                <a:gd name="T0" fmla="*/ 8 w 9"/>
                <a:gd name="T1" fmla="*/ 14 h 17"/>
                <a:gd name="T2" fmla="*/ 4 w 9"/>
                <a:gd name="T3" fmla="*/ 9 h 17"/>
                <a:gd name="T4" fmla="*/ 2 w 9"/>
                <a:gd name="T5" fmla="*/ 1 h 17"/>
                <a:gd name="T6" fmla="*/ 0 w 9"/>
                <a:gd name="T7" fmla="*/ 1 h 17"/>
                <a:gd name="T8" fmla="*/ 6 w 9"/>
                <a:gd name="T9" fmla="*/ 16 h 17"/>
                <a:gd name="T10" fmla="*/ 8 w 9"/>
                <a:gd name="T11" fmla="*/ 14 h 17"/>
              </a:gdLst>
              <a:ahLst/>
              <a:cxnLst>
                <a:cxn ang="0">
                  <a:pos x="T0" y="T1"/>
                </a:cxn>
                <a:cxn ang="0">
                  <a:pos x="T2" y="T3"/>
                </a:cxn>
                <a:cxn ang="0">
                  <a:pos x="T4" y="T5"/>
                </a:cxn>
                <a:cxn ang="0">
                  <a:pos x="T6" y="T7"/>
                </a:cxn>
                <a:cxn ang="0">
                  <a:pos x="T8" y="T9"/>
                </a:cxn>
                <a:cxn ang="0">
                  <a:pos x="T10" y="T11"/>
                </a:cxn>
              </a:cxnLst>
              <a:rect l="0" t="0" r="r" b="b"/>
              <a:pathLst>
                <a:path w="9" h="17">
                  <a:moveTo>
                    <a:pt x="8" y="14"/>
                  </a:moveTo>
                  <a:cubicBezTo>
                    <a:pt x="7" y="12"/>
                    <a:pt x="5" y="11"/>
                    <a:pt x="4" y="9"/>
                  </a:cubicBezTo>
                  <a:cubicBezTo>
                    <a:pt x="3" y="7"/>
                    <a:pt x="2" y="4"/>
                    <a:pt x="2" y="1"/>
                  </a:cubicBezTo>
                  <a:cubicBezTo>
                    <a:pt x="2" y="0"/>
                    <a:pt x="0" y="0"/>
                    <a:pt x="0" y="1"/>
                  </a:cubicBezTo>
                  <a:cubicBezTo>
                    <a:pt x="0" y="6"/>
                    <a:pt x="2" y="13"/>
                    <a:pt x="6" y="16"/>
                  </a:cubicBezTo>
                  <a:cubicBezTo>
                    <a:pt x="8" y="17"/>
                    <a:pt x="9" y="15"/>
                    <a:pt x="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sp>
          <p:nvSpPr>
            <p:cNvPr id="212" name="Freeform 254">
              <a:extLst>
                <a:ext uri="{FF2B5EF4-FFF2-40B4-BE49-F238E27FC236}">
                  <a16:creationId xmlns:a16="http://schemas.microsoft.com/office/drawing/2014/main" id="{51820BD9-5422-443B-80D3-04566FF7A274}"/>
                </a:ext>
              </a:extLst>
            </p:cNvPr>
            <p:cNvSpPr>
              <a:spLocks noEditPoints="1"/>
            </p:cNvSpPr>
            <p:nvPr/>
          </p:nvSpPr>
          <p:spPr bwMode="auto">
            <a:xfrm>
              <a:off x="8494713" y="1028700"/>
              <a:ext cx="519113" cy="938213"/>
            </a:xfrm>
            <a:custGeom>
              <a:avLst/>
              <a:gdLst>
                <a:gd name="T0" fmla="*/ 164 w 176"/>
                <a:gd name="T1" fmla="*/ 1 h 318"/>
                <a:gd name="T2" fmla="*/ 118 w 176"/>
                <a:gd name="T3" fmla="*/ 52 h 318"/>
                <a:gd name="T4" fmla="*/ 85 w 176"/>
                <a:gd name="T5" fmla="*/ 84 h 318"/>
                <a:gd name="T6" fmla="*/ 61 w 176"/>
                <a:gd name="T7" fmla="*/ 107 h 318"/>
                <a:gd name="T8" fmla="*/ 50 w 176"/>
                <a:gd name="T9" fmla="*/ 141 h 318"/>
                <a:gd name="T10" fmla="*/ 3 w 176"/>
                <a:gd name="T11" fmla="*/ 315 h 318"/>
                <a:gd name="T12" fmla="*/ 55 w 176"/>
                <a:gd name="T13" fmla="*/ 263 h 318"/>
                <a:gd name="T14" fmla="*/ 141 w 176"/>
                <a:gd name="T15" fmla="*/ 168 h 318"/>
                <a:gd name="T16" fmla="*/ 163 w 176"/>
                <a:gd name="T17" fmla="*/ 84 h 318"/>
                <a:gd name="T18" fmla="*/ 79 w 176"/>
                <a:gd name="T19" fmla="*/ 193 h 318"/>
                <a:gd name="T20" fmla="*/ 76 w 176"/>
                <a:gd name="T21" fmla="*/ 190 h 318"/>
                <a:gd name="T22" fmla="*/ 81 w 176"/>
                <a:gd name="T23" fmla="*/ 170 h 318"/>
                <a:gd name="T24" fmla="*/ 62 w 176"/>
                <a:gd name="T25" fmla="*/ 164 h 318"/>
                <a:gd name="T26" fmla="*/ 51 w 176"/>
                <a:gd name="T27" fmla="*/ 178 h 318"/>
                <a:gd name="T28" fmla="*/ 52 w 176"/>
                <a:gd name="T29" fmla="*/ 181 h 318"/>
                <a:gd name="T30" fmla="*/ 55 w 176"/>
                <a:gd name="T31" fmla="*/ 183 h 318"/>
                <a:gd name="T32" fmla="*/ 47 w 176"/>
                <a:gd name="T33" fmla="*/ 207 h 318"/>
                <a:gd name="T34" fmla="*/ 43 w 176"/>
                <a:gd name="T35" fmla="*/ 211 h 318"/>
                <a:gd name="T36" fmla="*/ 44 w 176"/>
                <a:gd name="T37" fmla="*/ 214 h 318"/>
                <a:gd name="T38" fmla="*/ 36 w 176"/>
                <a:gd name="T39" fmla="*/ 241 h 318"/>
                <a:gd name="T40" fmla="*/ 33 w 176"/>
                <a:gd name="T41" fmla="*/ 243 h 318"/>
                <a:gd name="T42" fmla="*/ 34 w 176"/>
                <a:gd name="T43" fmla="*/ 245 h 318"/>
                <a:gd name="T44" fmla="*/ 30 w 176"/>
                <a:gd name="T45" fmla="*/ 267 h 318"/>
                <a:gd name="T46" fmla="*/ 23 w 176"/>
                <a:gd name="T47" fmla="*/ 258 h 318"/>
                <a:gd name="T48" fmla="*/ 20 w 176"/>
                <a:gd name="T49" fmla="*/ 276 h 318"/>
                <a:gd name="T50" fmla="*/ 32 w 176"/>
                <a:gd name="T51" fmla="*/ 277 h 318"/>
                <a:gd name="T52" fmla="*/ 47 w 176"/>
                <a:gd name="T53" fmla="*/ 262 h 318"/>
                <a:gd name="T54" fmla="*/ 44 w 176"/>
                <a:gd name="T55" fmla="*/ 259 h 318"/>
                <a:gd name="T56" fmla="*/ 53 w 176"/>
                <a:gd name="T57" fmla="*/ 237 h 318"/>
                <a:gd name="T58" fmla="*/ 55 w 176"/>
                <a:gd name="T59" fmla="*/ 232 h 318"/>
                <a:gd name="T60" fmla="*/ 53 w 176"/>
                <a:gd name="T61" fmla="*/ 229 h 318"/>
                <a:gd name="T62" fmla="*/ 64 w 176"/>
                <a:gd name="T63" fmla="*/ 202 h 318"/>
                <a:gd name="T64" fmla="*/ 66 w 176"/>
                <a:gd name="T65" fmla="*/ 200 h 318"/>
                <a:gd name="T66" fmla="*/ 87 w 176"/>
                <a:gd name="T67" fmla="*/ 211 h 318"/>
                <a:gd name="T68" fmla="*/ 28 w 176"/>
                <a:gd name="T69" fmla="*/ 292 h 318"/>
                <a:gd name="T70" fmla="*/ 19 w 176"/>
                <a:gd name="T71" fmla="*/ 263 h 318"/>
                <a:gd name="T72" fmla="*/ 83 w 176"/>
                <a:gd name="T73" fmla="*/ 167 h 318"/>
                <a:gd name="T74" fmla="*/ 73 w 176"/>
                <a:gd name="T75" fmla="*/ 191 h 318"/>
                <a:gd name="T76" fmla="*/ 58 w 176"/>
                <a:gd name="T77" fmla="*/ 183 h 318"/>
                <a:gd name="T78" fmla="*/ 162 w 176"/>
                <a:gd name="T79" fmla="*/ 116 h 318"/>
                <a:gd name="T80" fmla="*/ 153 w 176"/>
                <a:gd name="T81" fmla="*/ 128 h 318"/>
                <a:gd name="T82" fmla="*/ 62 w 176"/>
                <a:gd name="T83" fmla="*/ 110 h 318"/>
                <a:gd name="T84" fmla="*/ 84 w 176"/>
                <a:gd name="T85" fmla="*/ 130 h 318"/>
                <a:gd name="T86" fmla="*/ 92 w 176"/>
                <a:gd name="T87" fmla="*/ 95 h 318"/>
                <a:gd name="T88" fmla="*/ 122 w 176"/>
                <a:gd name="T89" fmla="*/ 58 h 318"/>
                <a:gd name="T90" fmla="*/ 125 w 176"/>
                <a:gd name="T91" fmla="*/ 52 h 318"/>
                <a:gd name="T92" fmla="*/ 153 w 176"/>
                <a:gd name="T93" fmla="*/ 32 h 318"/>
                <a:gd name="T94" fmla="*/ 136 w 176"/>
                <a:gd name="T95" fmla="*/ 87 h 318"/>
                <a:gd name="T96" fmla="*/ 162 w 176"/>
                <a:gd name="T97" fmla="*/ 11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318">
                  <a:moveTo>
                    <a:pt x="168" y="76"/>
                  </a:moveTo>
                  <a:cubicBezTo>
                    <a:pt x="176" y="54"/>
                    <a:pt x="171" y="24"/>
                    <a:pt x="167" y="1"/>
                  </a:cubicBezTo>
                  <a:cubicBezTo>
                    <a:pt x="166" y="0"/>
                    <a:pt x="164" y="0"/>
                    <a:pt x="164" y="1"/>
                  </a:cubicBezTo>
                  <a:cubicBezTo>
                    <a:pt x="163" y="1"/>
                    <a:pt x="162" y="1"/>
                    <a:pt x="162" y="2"/>
                  </a:cubicBezTo>
                  <a:cubicBezTo>
                    <a:pt x="156" y="27"/>
                    <a:pt x="140" y="38"/>
                    <a:pt x="119" y="50"/>
                  </a:cubicBezTo>
                  <a:cubicBezTo>
                    <a:pt x="118" y="51"/>
                    <a:pt x="118" y="52"/>
                    <a:pt x="118" y="52"/>
                  </a:cubicBezTo>
                  <a:cubicBezTo>
                    <a:pt x="118" y="54"/>
                    <a:pt x="119" y="54"/>
                    <a:pt x="119" y="55"/>
                  </a:cubicBezTo>
                  <a:cubicBezTo>
                    <a:pt x="109" y="55"/>
                    <a:pt x="97" y="57"/>
                    <a:pt x="90" y="66"/>
                  </a:cubicBezTo>
                  <a:cubicBezTo>
                    <a:pt x="86" y="71"/>
                    <a:pt x="84" y="78"/>
                    <a:pt x="85" y="84"/>
                  </a:cubicBezTo>
                  <a:cubicBezTo>
                    <a:pt x="74" y="82"/>
                    <a:pt x="64" y="91"/>
                    <a:pt x="62" y="102"/>
                  </a:cubicBezTo>
                  <a:cubicBezTo>
                    <a:pt x="62" y="104"/>
                    <a:pt x="62" y="105"/>
                    <a:pt x="62" y="107"/>
                  </a:cubicBezTo>
                  <a:cubicBezTo>
                    <a:pt x="62" y="107"/>
                    <a:pt x="61" y="107"/>
                    <a:pt x="61" y="107"/>
                  </a:cubicBezTo>
                  <a:cubicBezTo>
                    <a:pt x="48" y="107"/>
                    <a:pt x="45" y="122"/>
                    <a:pt x="48" y="132"/>
                  </a:cubicBezTo>
                  <a:cubicBezTo>
                    <a:pt x="48" y="135"/>
                    <a:pt x="49" y="138"/>
                    <a:pt x="50" y="140"/>
                  </a:cubicBezTo>
                  <a:cubicBezTo>
                    <a:pt x="50" y="140"/>
                    <a:pt x="50" y="140"/>
                    <a:pt x="50" y="141"/>
                  </a:cubicBezTo>
                  <a:cubicBezTo>
                    <a:pt x="39" y="172"/>
                    <a:pt x="31" y="204"/>
                    <a:pt x="22" y="235"/>
                  </a:cubicBezTo>
                  <a:cubicBezTo>
                    <a:pt x="18" y="251"/>
                    <a:pt x="13" y="266"/>
                    <a:pt x="9" y="281"/>
                  </a:cubicBezTo>
                  <a:cubicBezTo>
                    <a:pt x="6" y="292"/>
                    <a:pt x="0" y="304"/>
                    <a:pt x="3" y="315"/>
                  </a:cubicBezTo>
                  <a:cubicBezTo>
                    <a:pt x="3" y="317"/>
                    <a:pt x="4" y="317"/>
                    <a:pt x="5" y="317"/>
                  </a:cubicBezTo>
                  <a:cubicBezTo>
                    <a:pt x="14" y="318"/>
                    <a:pt x="19" y="313"/>
                    <a:pt x="24" y="307"/>
                  </a:cubicBezTo>
                  <a:cubicBezTo>
                    <a:pt x="35" y="293"/>
                    <a:pt x="45" y="277"/>
                    <a:pt x="55" y="263"/>
                  </a:cubicBezTo>
                  <a:cubicBezTo>
                    <a:pt x="76" y="233"/>
                    <a:pt x="98" y="204"/>
                    <a:pt x="119" y="175"/>
                  </a:cubicBezTo>
                  <a:cubicBezTo>
                    <a:pt x="119" y="175"/>
                    <a:pt x="119" y="174"/>
                    <a:pt x="119" y="174"/>
                  </a:cubicBezTo>
                  <a:cubicBezTo>
                    <a:pt x="127" y="174"/>
                    <a:pt x="134" y="172"/>
                    <a:pt x="141" y="168"/>
                  </a:cubicBezTo>
                  <a:cubicBezTo>
                    <a:pt x="155" y="159"/>
                    <a:pt x="161" y="143"/>
                    <a:pt x="156" y="127"/>
                  </a:cubicBezTo>
                  <a:cubicBezTo>
                    <a:pt x="159" y="126"/>
                    <a:pt x="162" y="124"/>
                    <a:pt x="165" y="121"/>
                  </a:cubicBezTo>
                  <a:cubicBezTo>
                    <a:pt x="174" y="109"/>
                    <a:pt x="170" y="96"/>
                    <a:pt x="163" y="84"/>
                  </a:cubicBezTo>
                  <a:cubicBezTo>
                    <a:pt x="165" y="82"/>
                    <a:pt x="166" y="79"/>
                    <a:pt x="168" y="76"/>
                  </a:cubicBezTo>
                  <a:close/>
                  <a:moveTo>
                    <a:pt x="88" y="208"/>
                  </a:moveTo>
                  <a:cubicBezTo>
                    <a:pt x="85" y="203"/>
                    <a:pt x="82" y="198"/>
                    <a:pt x="79" y="193"/>
                  </a:cubicBezTo>
                  <a:cubicBezTo>
                    <a:pt x="82" y="192"/>
                    <a:pt x="85" y="190"/>
                    <a:pt x="88" y="188"/>
                  </a:cubicBezTo>
                  <a:cubicBezTo>
                    <a:pt x="89" y="187"/>
                    <a:pt x="88" y="185"/>
                    <a:pt x="86" y="185"/>
                  </a:cubicBezTo>
                  <a:cubicBezTo>
                    <a:pt x="83" y="187"/>
                    <a:pt x="80" y="188"/>
                    <a:pt x="76" y="190"/>
                  </a:cubicBezTo>
                  <a:cubicBezTo>
                    <a:pt x="74" y="186"/>
                    <a:pt x="72" y="182"/>
                    <a:pt x="70" y="178"/>
                  </a:cubicBezTo>
                  <a:cubicBezTo>
                    <a:pt x="74" y="177"/>
                    <a:pt x="78" y="175"/>
                    <a:pt x="82" y="173"/>
                  </a:cubicBezTo>
                  <a:cubicBezTo>
                    <a:pt x="83" y="172"/>
                    <a:pt x="82" y="170"/>
                    <a:pt x="81" y="170"/>
                  </a:cubicBezTo>
                  <a:cubicBezTo>
                    <a:pt x="77" y="172"/>
                    <a:pt x="73" y="173"/>
                    <a:pt x="69" y="175"/>
                  </a:cubicBezTo>
                  <a:cubicBezTo>
                    <a:pt x="67" y="171"/>
                    <a:pt x="65" y="168"/>
                    <a:pt x="64" y="164"/>
                  </a:cubicBezTo>
                  <a:cubicBezTo>
                    <a:pt x="63" y="163"/>
                    <a:pt x="61" y="163"/>
                    <a:pt x="62" y="164"/>
                  </a:cubicBezTo>
                  <a:cubicBezTo>
                    <a:pt x="63" y="168"/>
                    <a:pt x="64" y="172"/>
                    <a:pt x="66" y="176"/>
                  </a:cubicBezTo>
                  <a:cubicBezTo>
                    <a:pt x="63" y="177"/>
                    <a:pt x="59" y="179"/>
                    <a:pt x="56" y="180"/>
                  </a:cubicBezTo>
                  <a:cubicBezTo>
                    <a:pt x="55" y="178"/>
                    <a:pt x="53" y="177"/>
                    <a:pt x="51" y="178"/>
                  </a:cubicBezTo>
                  <a:cubicBezTo>
                    <a:pt x="51" y="178"/>
                    <a:pt x="51" y="179"/>
                    <a:pt x="51" y="179"/>
                  </a:cubicBezTo>
                  <a:cubicBezTo>
                    <a:pt x="51" y="180"/>
                    <a:pt x="51" y="180"/>
                    <a:pt x="52" y="181"/>
                  </a:cubicBezTo>
                  <a:cubicBezTo>
                    <a:pt x="52" y="181"/>
                    <a:pt x="52" y="181"/>
                    <a:pt x="52" y="181"/>
                  </a:cubicBezTo>
                  <a:cubicBezTo>
                    <a:pt x="50" y="182"/>
                    <a:pt x="48" y="182"/>
                    <a:pt x="46" y="183"/>
                  </a:cubicBezTo>
                  <a:cubicBezTo>
                    <a:pt x="45" y="183"/>
                    <a:pt x="45" y="185"/>
                    <a:pt x="47" y="185"/>
                  </a:cubicBezTo>
                  <a:cubicBezTo>
                    <a:pt x="49" y="185"/>
                    <a:pt x="52" y="184"/>
                    <a:pt x="55" y="183"/>
                  </a:cubicBezTo>
                  <a:cubicBezTo>
                    <a:pt x="56" y="187"/>
                    <a:pt x="59" y="192"/>
                    <a:pt x="62" y="198"/>
                  </a:cubicBezTo>
                  <a:cubicBezTo>
                    <a:pt x="57" y="201"/>
                    <a:pt x="52" y="204"/>
                    <a:pt x="47" y="208"/>
                  </a:cubicBezTo>
                  <a:cubicBezTo>
                    <a:pt x="47" y="207"/>
                    <a:pt x="47" y="207"/>
                    <a:pt x="47" y="207"/>
                  </a:cubicBezTo>
                  <a:cubicBezTo>
                    <a:pt x="46" y="206"/>
                    <a:pt x="45" y="205"/>
                    <a:pt x="44" y="204"/>
                  </a:cubicBezTo>
                  <a:cubicBezTo>
                    <a:pt x="43" y="203"/>
                    <a:pt x="41" y="204"/>
                    <a:pt x="42" y="205"/>
                  </a:cubicBezTo>
                  <a:cubicBezTo>
                    <a:pt x="42" y="207"/>
                    <a:pt x="42" y="209"/>
                    <a:pt x="43" y="211"/>
                  </a:cubicBezTo>
                  <a:cubicBezTo>
                    <a:pt x="41" y="213"/>
                    <a:pt x="39" y="215"/>
                    <a:pt x="37" y="216"/>
                  </a:cubicBezTo>
                  <a:cubicBezTo>
                    <a:pt x="36" y="217"/>
                    <a:pt x="37" y="218"/>
                    <a:pt x="38" y="218"/>
                  </a:cubicBezTo>
                  <a:cubicBezTo>
                    <a:pt x="40" y="216"/>
                    <a:pt x="42" y="215"/>
                    <a:pt x="44" y="214"/>
                  </a:cubicBezTo>
                  <a:cubicBezTo>
                    <a:pt x="45" y="217"/>
                    <a:pt x="46" y="220"/>
                    <a:pt x="47" y="223"/>
                  </a:cubicBezTo>
                  <a:cubicBezTo>
                    <a:pt x="48" y="225"/>
                    <a:pt x="49" y="228"/>
                    <a:pt x="50" y="231"/>
                  </a:cubicBezTo>
                  <a:cubicBezTo>
                    <a:pt x="45" y="234"/>
                    <a:pt x="40" y="237"/>
                    <a:pt x="36" y="241"/>
                  </a:cubicBezTo>
                  <a:cubicBezTo>
                    <a:pt x="35" y="238"/>
                    <a:pt x="34" y="236"/>
                    <a:pt x="34" y="233"/>
                  </a:cubicBezTo>
                  <a:cubicBezTo>
                    <a:pt x="34" y="232"/>
                    <a:pt x="31" y="232"/>
                    <a:pt x="32" y="234"/>
                  </a:cubicBezTo>
                  <a:cubicBezTo>
                    <a:pt x="32" y="237"/>
                    <a:pt x="33" y="240"/>
                    <a:pt x="33" y="243"/>
                  </a:cubicBezTo>
                  <a:cubicBezTo>
                    <a:pt x="32" y="244"/>
                    <a:pt x="31" y="245"/>
                    <a:pt x="30" y="246"/>
                  </a:cubicBezTo>
                  <a:cubicBezTo>
                    <a:pt x="29" y="246"/>
                    <a:pt x="30" y="248"/>
                    <a:pt x="31" y="247"/>
                  </a:cubicBezTo>
                  <a:cubicBezTo>
                    <a:pt x="32" y="246"/>
                    <a:pt x="33" y="246"/>
                    <a:pt x="34" y="245"/>
                  </a:cubicBezTo>
                  <a:cubicBezTo>
                    <a:pt x="36" y="251"/>
                    <a:pt x="38" y="256"/>
                    <a:pt x="42" y="260"/>
                  </a:cubicBezTo>
                  <a:cubicBezTo>
                    <a:pt x="42" y="260"/>
                    <a:pt x="42" y="260"/>
                    <a:pt x="42" y="261"/>
                  </a:cubicBezTo>
                  <a:cubicBezTo>
                    <a:pt x="38" y="262"/>
                    <a:pt x="34" y="265"/>
                    <a:pt x="30" y="267"/>
                  </a:cubicBezTo>
                  <a:cubicBezTo>
                    <a:pt x="30" y="266"/>
                    <a:pt x="29" y="264"/>
                    <a:pt x="28" y="263"/>
                  </a:cubicBezTo>
                  <a:cubicBezTo>
                    <a:pt x="27" y="261"/>
                    <a:pt x="26" y="255"/>
                    <a:pt x="23" y="255"/>
                  </a:cubicBezTo>
                  <a:cubicBezTo>
                    <a:pt x="20" y="255"/>
                    <a:pt x="22" y="259"/>
                    <a:pt x="23" y="258"/>
                  </a:cubicBezTo>
                  <a:cubicBezTo>
                    <a:pt x="25" y="261"/>
                    <a:pt x="27" y="267"/>
                    <a:pt x="27" y="268"/>
                  </a:cubicBezTo>
                  <a:cubicBezTo>
                    <a:pt x="28" y="268"/>
                    <a:pt x="28" y="269"/>
                    <a:pt x="28" y="269"/>
                  </a:cubicBezTo>
                  <a:cubicBezTo>
                    <a:pt x="25" y="271"/>
                    <a:pt x="22" y="274"/>
                    <a:pt x="20" y="276"/>
                  </a:cubicBezTo>
                  <a:cubicBezTo>
                    <a:pt x="19" y="277"/>
                    <a:pt x="20" y="278"/>
                    <a:pt x="21" y="278"/>
                  </a:cubicBezTo>
                  <a:cubicBezTo>
                    <a:pt x="24" y="276"/>
                    <a:pt x="27" y="274"/>
                    <a:pt x="29" y="272"/>
                  </a:cubicBezTo>
                  <a:cubicBezTo>
                    <a:pt x="30" y="274"/>
                    <a:pt x="31" y="275"/>
                    <a:pt x="32" y="277"/>
                  </a:cubicBezTo>
                  <a:cubicBezTo>
                    <a:pt x="33" y="278"/>
                    <a:pt x="35" y="277"/>
                    <a:pt x="35" y="276"/>
                  </a:cubicBezTo>
                  <a:cubicBezTo>
                    <a:pt x="34" y="274"/>
                    <a:pt x="33" y="272"/>
                    <a:pt x="32" y="270"/>
                  </a:cubicBezTo>
                  <a:cubicBezTo>
                    <a:pt x="37" y="267"/>
                    <a:pt x="42" y="264"/>
                    <a:pt x="47" y="262"/>
                  </a:cubicBezTo>
                  <a:cubicBezTo>
                    <a:pt x="48" y="261"/>
                    <a:pt x="47" y="258"/>
                    <a:pt x="46" y="259"/>
                  </a:cubicBezTo>
                  <a:cubicBezTo>
                    <a:pt x="45" y="259"/>
                    <a:pt x="45" y="259"/>
                    <a:pt x="44" y="260"/>
                  </a:cubicBezTo>
                  <a:cubicBezTo>
                    <a:pt x="44" y="259"/>
                    <a:pt x="44" y="259"/>
                    <a:pt x="44" y="259"/>
                  </a:cubicBezTo>
                  <a:cubicBezTo>
                    <a:pt x="41" y="253"/>
                    <a:pt x="39" y="248"/>
                    <a:pt x="37" y="243"/>
                  </a:cubicBezTo>
                  <a:cubicBezTo>
                    <a:pt x="42" y="240"/>
                    <a:pt x="47" y="237"/>
                    <a:pt x="52" y="234"/>
                  </a:cubicBezTo>
                  <a:cubicBezTo>
                    <a:pt x="52" y="236"/>
                    <a:pt x="53" y="237"/>
                    <a:pt x="53" y="237"/>
                  </a:cubicBezTo>
                  <a:cubicBezTo>
                    <a:pt x="55" y="240"/>
                    <a:pt x="61" y="242"/>
                    <a:pt x="61" y="238"/>
                  </a:cubicBezTo>
                  <a:cubicBezTo>
                    <a:pt x="61" y="236"/>
                    <a:pt x="59" y="236"/>
                    <a:pt x="59" y="237"/>
                  </a:cubicBezTo>
                  <a:cubicBezTo>
                    <a:pt x="58" y="237"/>
                    <a:pt x="57" y="235"/>
                    <a:pt x="55" y="232"/>
                  </a:cubicBezTo>
                  <a:cubicBezTo>
                    <a:pt x="61" y="229"/>
                    <a:pt x="66" y="226"/>
                    <a:pt x="71" y="223"/>
                  </a:cubicBezTo>
                  <a:cubicBezTo>
                    <a:pt x="72" y="222"/>
                    <a:pt x="71" y="220"/>
                    <a:pt x="70" y="221"/>
                  </a:cubicBezTo>
                  <a:cubicBezTo>
                    <a:pt x="64" y="223"/>
                    <a:pt x="59" y="225"/>
                    <a:pt x="53" y="229"/>
                  </a:cubicBezTo>
                  <a:cubicBezTo>
                    <a:pt x="51" y="225"/>
                    <a:pt x="50" y="222"/>
                    <a:pt x="50" y="222"/>
                  </a:cubicBezTo>
                  <a:cubicBezTo>
                    <a:pt x="48" y="218"/>
                    <a:pt x="47" y="215"/>
                    <a:pt x="46" y="212"/>
                  </a:cubicBezTo>
                  <a:cubicBezTo>
                    <a:pt x="52" y="209"/>
                    <a:pt x="58" y="205"/>
                    <a:pt x="64" y="202"/>
                  </a:cubicBezTo>
                  <a:cubicBezTo>
                    <a:pt x="68" y="210"/>
                    <a:pt x="71" y="217"/>
                    <a:pt x="72" y="219"/>
                  </a:cubicBezTo>
                  <a:cubicBezTo>
                    <a:pt x="73" y="220"/>
                    <a:pt x="75" y="219"/>
                    <a:pt x="74" y="217"/>
                  </a:cubicBezTo>
                  <a:cubicBezTo>
                    <a:pt x="72" y="212"/>
                    <a:pt x="69" y="206"/>
                    <a:pt x="66" y="200"/>
                  </a:cubicBezTo>
                  <a:cubicBezTo>
                    <a:pt x="69" y="199"/>
                    <a:pt x="72" y="197"/>
                    <a:pt x="75" y="195"/>
                  </a:cubicBezTo>
                  <a:cubicBezTo>
                    <a:pt x="79" y="201"/>
                    <a:pt x="82" y="206"/>
                    <a:pt x="86" y="210"/>
                  </a:cubicBezTo>
                  <a:cubicBezTo>
                    <a:pt x="86" y="210"/>
                    <a:pt x="86" y="211"/>
                    <a:pt x="87" y="211"/>
                  </a:cubicBezTo>
                  <a:cubicBezTo>
                    <a:pt x="79" y="221"/>
                    <a:pt x="72" y="231"/>
                    <a:pt x="65" y="241"/>
                  </a:cubicBezTo>
                  <a:cubicBezTo>
                    <a:pt x="57" y="252"/>
                    <a:pt x="49" y="263"/>
                    <a:pt x="40" y="275"/>
                  </a:cubicBezTo>
                  <a:cubicBezTo>
                    <a:pt x="28" y="292"/>
                    <a:pt x="28" y="292"/>
                    <a:pt x="28" y="292"/>
                  </a:cubicBezTo>
                  <a:cubicBezTo>
                    <a:pt x="25" y="297"/>
                    <a:pt x="16" y="317"/>
                    <a:pt x="8" y="303"/>
                  </a:cubicBezTo>
                  <a:cubicBezTo>
                    <a:pt x="7" y="300"/>
                    <a:pt x="12" y="289"/>
                    <a:pt x="13" y="286"/>
                  </a:cubicBezTo>
                  <a:cubicBezTo>
                    <a:pt x="15" y="278"/>
                    <a:pt x="17" y="270"/>
                    <a:pt x="19" y="263"/>
                  </a:cubicBezTo>
                  <a:cubicBezTo>
                    <a:pt x="23" y="249"/>
                    <a:pt x="27" y="236"/>
                    <a:pt x="31" y="222"/>
                  </a:cubicBezTo>
                  <a:cubicBezTo>
                    <a:pt x="38" y="196"/>
                    <a:pt x="46" y="170"/>
                    <a:pt x="52" y="143"/>
                  </a:cubicBezTo>
                  <a:cubicBezTo>
                    <a:pt x="59" y="154"/>
                    <a:pt x="72" y="162"/>
                    <a:pt x="83" y="167"/>
                  </a:cubicBezTo>
                  <a:cubicBezTo>
                    <a:pt x="93" y="170"/>
                    <a:pt x="103" y="173"/>
                    <a:pt x="113" y="174"/>
                  </a:cubicBezTo>
                  <a:cubicBezTo>
                    <a:pt x="105" y="185"/>
                    <a:pt x="97" y="197"/>
                    <a:pt x="88" y="208"/>
                  </a:cubicBezTo>
                  <a:close/>
                  <a:moveTo>
                    <a:pt x="73" y="191"/>
                  </a:moveTo>
                  <a:cubicBezTo>
                    <a:pt x="70" y="193"/>
                    <a:pt x="67" y="194"/>
                    <a:pt x="64" y="196"/>
                  </a:cubicBezTo>
                  <a:cubicBezTo>
                    <a:pt x="62" y="194"/>
                    <a:pt x="61" y="191"/>
                    <a:pt x="60" y="188"/>
                  </a:cubicBezTo>
                  <a:cubicBezTo>
                    <a:pt x="59" y="187"/>
                    <a:pt x="58" y="185"/>
                    <a:pt x="58" y="183"/>
                  </a:cubicBezTo>
                  <a:cubicBezTo>
                    <a:pt x="61" y="182"/>
                    <a:pt x="64" y="181"/>
                    <a:pt x="67" y="180"/>
                  </a:cubicBezTo>
                  <a:cubicBezTo>
                    <a:pt x="69" y="184"/>
                    <a:pt x="71" y="187"/>
                    <a:pt x="73" y="191"/>
                  </a:cubicBezTo>
                  <a:close/>
                  <a:moveTo>
                    <a:pt x="162" y="116"/>
                  </a:moveTo>
                  <a:cubicBezTo>
                    <a:pt x="155" y="126"/>
                    <a:pt x="143" y="126"/>
                    <a:pt x="133" y="120"/>
                  </a:cubicBezTo>
                  <a:cubicBezTo>
                    <a:pt x="131" y="119"/>
                    <a:pt x="129" y="122"/>
                    <a:pt x="131" y="123"/>
                  </a:cubicBezTo>
                  <a:cubicBezTo>
                    <a:pt x="137" y="129"/>
                    <a:pt x="146" y="130"/>
                    <a:pt x="153" y="128"/>
                  </a:cubicBezTo>
                  <a:cubicBezTo>
                    <a:pt x="160" y="164"/>
                    <a:pt x="121" y="173"/>
                    <a:pt x="94" y="165"/>
                  </a:cubicBezTo>
                  <a:cubicBezTo>
                    <a:pt x="84" y="162"/>
                    <a:pt x="73" y="157"/>
                    <a:pt x="65" y="150"/>
                  </a:cubicBezTo>
                  <a:cubicBezTo>
                    <a:pt x="55" y="141"/>
                    <a:pt x="40" y="116"/>
                    <a:pt x="62" y="110"/>
                  </a:cubicBezTo>
                  <a:cubicBezTo>
                    <a:pt x="62" y="110"/>
                    <a:pt x="62" y="110"/>
                    <a:pt x="62" y="110"/>
                  </a:cubicBezTo>
                  <a:cubicBezTo>
                    <a:pt x="64" y="121"/>
                    <a:pt x="72" y="130"/>
                    <a:pt x="82" y="134"/>
                  </a:cubicBezTo>
                  <a:cubicBezTo>
                    <a:pt x="84" y="134"/>
                    <a:pt x="86" y="131"/>
                    <a:pt x="84" y="130"/>
                  </a:cubicBezTo>
                  <a:cubicBezTo>
                    <a:pt x="75" y="126"/>
                    <a:pt x="67" y="118"/>
                    <a:pt x="66" y="107"/>
                  </a:cubicBezTo>
                  <a:cubicBezTo>
                    <a:pt x="66" y="96"/>
                    <a:pt x="75" y="87"/>
                    <a:pt x="86" y="86"/>
                  </a:cubicBezTo>
                  <a:cubicBezTo>
                    <a:pt x="87" y="90"/>
                    <a:pt x="88" y="93"/>
                    <a:pt x="92" y="95"/>
                  </a:cubicBezTo>
                  <a:cubicBezTo>
                    <a:pt x="94" y="96"/>
                    <a:pt x="95" y="94"/>
                    <a:pt x="94" y="92"/>
                  </a:cubicBezTo>
                  <a:cubicBezTo>
                    <a:pt x="87" y="84"/>
                    <a:pt x="89" y="72"/>
                    <a:pt x="98" y="65"/>
                  </a:cubicBezTo>
                  <a:cubicBezTo>
                    <a:pt x="105" y="60"/>
                    <a:pt x="113" y="59"/>
                    <a:pt x="122" y="58"/>
                  </a:cubicBezTo>
                  <a:cubicBezTo>
                    <a:pt x="127" y="64"/>
                    <a:pt x="137" y="64"/>
                    <a:pt x="143" y="56"/>
                  </a:cubicBezTo>
                  <a:cubicBezTo>
                    <a:pt x="143" y="56"/>
                    <a:pt x="142" y="55"/>
                    <a:pt x="142" y="56"/>
                  </a:cubicBezTo>
                  <a:cubicBezTo>
                    <a:pt x="136" y="62"/>
                    <a:pt x="130" y="61"/>
                    <a:pt x="125" y="52"/>
                  </a:cubicBezTo>
                  <a:cubicBezTo>
                    <a:pt x="128" y="50"/>
                    <a:pt x="128" y="50"/>
                    <a:pt x="128" y="50"/>
                  </a:cubicBezTo>
                  <a:cubicBezTo>
                    <a:pt x="131" y="48"/>
                    <a:pt x="135" y="46"/>
                    <a:pt x="138" y="44"/>
                  </a:cubicBezTo>
                  <a:cubicBezTo>
                    <a:pt x="143" y="40"/>
                    <a:pt x="148" y="36"/>
                    <a:pt x="153" y="32"/>
                  </a:cubicBezTo>
                  <a:cubicBezTo>
                    <a:pt x="158" y="26"/>
                    <a:pt x="163" y="19"/>
                    <a:pt x="164" y="11"/>
                  </a:cubicBezTo>
                  <a:cubicBezTo>
                    <a:pt x="166" y="24"/>
                    <a:pt x="167" y="36"/>
                    <a:pt x="167" y="49"/>
                  </a:cubicBezTo>
                  <a:cubicBezTo>
                    <a:pt x="167" y="66"/>
                    <a:pt x="161" y="97"/>
                    <a:pt x="136" y="87"/>
                  </a:cubicBezTo>
                  <a:cubicBezTo>
                    <a:pt x="134" y="86"/>
                    <a:pt x="132" y="90"/>
                    <a:pt x="134" y="91"/>
                  </a:cubicBezTo>
                  <a:cubicBezTo>
                    <a:pt x="144" y="96"/>
                    <a:pt x="154" y="93"/>
                    <a:pt x="161" y="87"/>
                  </a:cubicBezTo>
                  <a:cubicBezTo>
                    <a:pt x="165" y="96"/>
                    <a:pt x="169" y="106"/>
                    <a:pt x="162"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800"/>
            </a:p>
          </p:txBody>
        </p:sp>
      </p:grpSp>
      <p:sp>
        <p:nvSpPr>
          <p:cNvPr id="213" name="Freeform 255">
            <a:extLst>
              <a:ext uri="{FF2B5EF4-FFF2-40B4-BE49-F238E27FC236}">
                <a16:creationId xmlns:a16="http://schemas.microsoft.com/office/drawing/2014/main" id="{F0C30AA1-33A1-4E79-A928-85DBB584B526}"/>
              </a:ext>
            </a:extLst>
          </p:cNvPr>
          <p:cNvSpPr>
            <a:spLocks noEditPoints="1"/>
          </p:cNvSpPr>
          <p:nvPr userDrawn="1"/>
        </p:nvSpPr>
        <p:spPr bwMode="auto">
          <a:xfrm>
            <a:off x="8337462" y="5926915"/>
            <a:ext cx="571669" cy="1132601"/>
          </a:xfrm>
          <a:custGeom>
            <a:avLst/>
            <a:gdLst>
              <a:gd name="T0" fmla="*/ 234 w 271"/>
              <a:gd name="T1" fmla="*/ 305 h 391"/>
              <a:gd name="T2" fmla="*/ 204 w 271"/>
              <a:gd name="T3" fmla="*/ 122 h 391"/>
              <a:gd name="T4" fmla="*/ 187 w 271"/>
              <a:gd name="T5" fmla="*/ 16 h 391"/>
              <a:gd name="T6" fmla="*/ 170 w 271"/>
              <a:gd name="T7" fmla="*/ 3 h 391"/>
              <a:gd name="T8" fmla="*/ 117 w 271"/>
              <a:gd name="T9" fmla="*/ 60 h 391"/>
              <a:gd name="T10" fmla="*/ 61 w 271"/>
              <a:gd name="T11" fmla="*/ 33 h 391"/>
              <a:gd name="T12" fmla="*/ 37 w 271"/>
              <a:gd name="T13" fmla="*/ 125 h 391"/>
              <a:gd name="T14" fmla="*/ 23 w 271"/>
              <a:gd name="T15" fmla="*/ 156 h 391"/>
              <a:gd name="T16" fmla="*/ 8 w 271"/>
              <a:gd name="T17" fmla="*/ 163 h 391"/>
              <a:gd name="T18" fmla="*/ 49 w 271"/>
              <a:gd name="T19" fmla="*/ 156 h 391"/>
              <a:gd name="T20" fmla="*/ 70 w 271"/>
              <a:gd name="T21" fmla="*/ 154 h 391"/>
              <a:gd name="T22" fmla="*/ 96 w 271"/>
              <a:gd name="T23" fmla="*/ 179 h 391"/>
              <a:gd name="T24" fmla="*/ 67 w 271"/>
              <a:gd name="T25" fmla="*/ 176 h 391"/>
              <a:gd name="T26" fmla="*/ 28 w 271"/>
              <a:gd name="T27" fmla="*/ 175 h 391"/>
              <a:gd name="T28" fmla="*/ 29 w 271"/>
              <a:gd name="T29" fmla="*/ 170 h 391"/>
              <a:gd name="T30" fmla="*/ 11 w 271"/>
              <a:gd name="T31" fmla="*/ 199 h 391"/>
              <a:gd name="T32" fmla="*/ 149 w 271"/>
              <a:gd name="T33" fmla="*/ 310 h 391"/>
              <a:gd name="T34" fmla="*/ 179 w 271"/>
              <a:gd name="T35" fmla="*/ 374 h 391"/>
              <a:gd name="T36" fmla="*/ 179 w 271"/>
              <a:gd name="T37" fmla="*/ 151 h 391"/>
              <a:gd name="T38" fmla="*/ 155 w 271"/>
              <a:gd name="T39" fmla="*/ 148 h 391"/>
              <a:gd name="T40" fmla="*/ 112 w 271"/>
              <a:gd name="T41" fmla="*/ 148 h 391"/>
              <a:gd name="T42" fmla="*/ 134 w 271"/>
              <a:gd name="T43" fmla="*/ 129 h 391"/>
              <a:gd name="T44" fmla="*/ 182 w 271"/>
              <a:gd name="T45" fmla="*/ 6 h 391"/>
              <a:gd name="T46" fmla="*/ 171 w 271"/>
              <a:gd name="T47" fmla="*/ 7 h 391"/>
              <a:gd name="T48" fmla="*/ 181 w 271"/>
              <a:gd name="T49" fmla="*/ 18 h 391"/>
              <a:gd name="T50" fmla="*/ 170 w 271"/>
              <a:gd name="T51" fmla="*/ 11 h 391"/>
              <a:gd name="T52" fmla="*/ 144 w 271"/>
              <a:gd name="T53" fmla="*/ 83 h 391"/>
              <a:gd name="T54" fmla="*/ 141 w 271"/>
              <a:gd name="T55" fmla="*/ 76 h 391"/>
              <a:gd name="T56" fmla="*/ 129 w 271"/>
              <a:gd name="T57" fmla="*/ 102 h 391"/>
              <a:gd name="T58" fmla="*/ 74 w 271"/>
              <a:gd name="T59" fmla="*/ 152 h 391"/>
              <a:gd name="T60" fmla="*/ 25 w 271"/>
              <a:gd name="T61" fmla="*/ 151 h 391"/>
              <a:gd name="T62" fmla="*/ 53 w 271"/>
              <a:gd name="T63" fmla="*/ 87 h 391"/>
              <a:gd name="T64" fmla="*/ 52 w 271"/>
              <a:gd name="T65" fmla="*/ 72 h 391"/>
              <a:gd name="T66" fmla="*/ 88 w 271"/>
              <a:gd name="T67" fmla="*/ 24 h 391"/>
              <a:gd name="T68" fmla="*/ 116 w 271"/>
              <a:gd name="T69" fmla="*/ 63 h 391"/>
              <a:gd name="T70" fmla="*/ 125 w 271"/>
              <a:gd name="T71" fmla="*/ 94 h 391"/>
              <a:gd name="T72" fmla="*/ 112 w 271"/>
              <a:gd name="T73" fmla="*/ 99 h 391"/>
              <a:gd name="T74" fmla="*/ 122 w 271"/>
              <a:gd name="T75" fmla="*/ 100 h 391"/>
              <a:gd name="T76" fmla="*/ 129 w 271"/>
              <a:gd name="T77" fmla="*/ 107 h 391"/>
              <a:gd name="T78" fmla="*/ 134 w 271"/>
              <a:gd name="T79" fmla="*/ 102 h 391"/>
              <a:gd name="T80" fmla="*/ 162 w 271"/>
              <a:gd name="T81" fmla="*/ 99 h 391"/>
              <a:gd name="T82" fmla="*/ 129 w 271"/>
              <a:gd name="T83" fmla="*/ 121 h 391"/>
              <a:gd name="T84" fmla="*/ 92 w 271"/>
              <a:gd name="T85" fmla="*/ 159 h 391"/>
              <a:gd name="T86" fmla="*/ 110 w 271"/>
              <a:gd name="T87" fmla="*/ 154 h 391"/>
              <a:gd name="T88" fmla="*/ 157 w 271"/>
              <a:gd name="T89" fmla="*/ 152 h 391"/>
              <a:gd name="T90" fmla="*/ 103 w 271"/>
              <a:gd name="T91" fmla="*/ 195 h 391"/>
              <a:gd name="T92" fmla="*/ 41 w 271"/>
              <a:gd name="T93" fmla="*/ 189 h 391"/>
              <a:gd name="T94" fmla="*/ 99 w 271"/>
              <a:gd name="T95" fmla="*/ 196 h 391"/>
              <a:gd name="T96" fmla="*/ 39 w 271"/>
              <a:gd name="T97" fmla="*/ 209 h 391"/>
              <a:gd name="T98" fmla="*/ 28 w 271"/>
              <a:gd name="T99" fmla="*/ 207 h 391"/>
              <a:gd name="T100" fmla="*/ 23 w 271"/>
              <a:gd name="T101" fmla="*/ 189 h 391"/>
              <a:gd name="T102" fmla="*/ 14 w 271"/>
              <a:gd name="T103" fmla="*/ 201 h 391"/>
              <a:gd name="T104" fmla="*/ 20 w 271"/>
              <a:gd name="T105" fmla="*/ 202 h 391"/>
              <a:gd name="T106" fmla="*/ 189 w 271"/>
              <a:gd name="T107" fmla="*/ 118 h 391"/>
              <a:gd name="T108" fmla="*/ 161 w 271"/>
              <a:gd name="T109" fmla="*/ 265 h 391"/>
              <a:gd name="T110" fmla="*/ 158 w 271"/>
              <a:gd name="T111" fmla="*/ 375 h 391"/>
              <a:gd name="T112" fmla="*/ 127 w 271"/>
              <a:gd name="T113" fmla="*/ 360 h 391"/>
              <a:gd name="T114" fmla="*/ 140 w 271"/>
              <a:gd name="T115" fmla="*/ 277 h 391"/>
              <a:gd name="T116" fmla="*/ 233 w 271"/>
              <a:gd name="T117" fmla="*/ 31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1" h="391">
                <a:moveTo>
                  <a:pt x="237" y="308"/>
                </a:moveTo>
                <a:cubicBezTo>
                  <a:pt x="237" y="308"/>
                  <a:pt x="237" y="308"/>
                  <a:pt x="237" y="308"/>
                </a:cubicBezTo>
                <a:cubicBezTo>
                  <a:pt x="237" y="308"/>
                  <a:pt x="237" y="308"/>
                  <a:pt x="237" y="308"/>
                </a:cubicBezTo>
                <a:cubicBezTo>
                  <a:pt x="238" y="306"/>
                  <a:pt x="236" y="304"/>
                  <a:pt x="234" y="305"/>
                </a:cubicBezTo>
                <a:cubicBezTo>
                  <a:pt x="222" y="314"/>
                  <a:pt x="206" y="320"/>
                  <a:pt x="193" y="309"/>
                </a:cubicBezTo>
                <a:cubicBezTo>
                  <a:pt x="180" y="300"/>
                  <a:pt x="174" y="281"/>
                  <a:pt x="168" y="267"/>
                </a:cubicBezTo>
                <a:cubicBezTo>
                  <a:pt x="218" y="240"/>
                  <a:pt x="239" y="171"/>
                  <a:pt x="206" y="123"/>
                </a:cubicBezTo>
                <a:cubicBezTo>
                  <a:pt x="205" y="122"/>
                  <a:pt x="205" y="122"/>
                  <a:pt x="204" y="122"/>
                </a:cubicBezTo>
                <a:cubicBezTo>
                  <a:pt x="200" y="116"/>
                  <a:pt x="193" y="111"/>
                  <a:pt x="186" y="113"/>
                </a:cubicBezTo>
                <a:cubicBezTo>
                  <a:pt x="190" y="100"/>
                  <a:pt x="177" y="91"/>
                  <a:pt x="165" y="94"/>
                </a:cubicBezTo>
                <a:cubicBezTo>
                  <a:pt x="167" y="85"/>
                  <a:pt x="159" y="77"/>
                  <a:pt x="150" y="81"/>
                </a:cubicBezTo>
                <a:cubicBezTo>
                  <a:pt x="165" y="61"/>
                  <a:pt x="177" y="39"/>
                  <a:pt x="187" y="16"/>
                </a:cubicBezTo>
                <a:cubicBezTo>
                  <a:pt x="187" y="16"/>
                  <a:pt x="187" y="15"/>
                  <a:pt x="188" y="15"/>
                </a:cubicBezTo>
                <a:cubicBezTo>
                  <a:pt x="191" y="12"/>
                  <a:pt x="190" y="7"/>
                  <a:pt x="186" y="4"/>
                </a:cubicBezTo>
                <a:cubicBezTo>
                  <a:pt x="183" y="0"/>
                  <a:pt x="176" y="0"/>
                  <a:pt x="171" y="3"/>
                </a:cubicBezTo>
                <a:cubicBezTo>
                  <a:pt x="171" y="3"/>
                  <a:pt x="171" y="3"/>
                  <a:pt x="170" y="3"/>
                </a:cubicBezTo>
                <a:cubicBezTo>
                  <a:pt x="170" y="3"/>
                  <a:pt x="169" y="3"/>
                  <a:pt x="169" y="4"/>
                </a:cubicBezTo>
                <a:cubicBezTo>
                  <a:pt x="157" y="30"/>
                  <a:pt x="147" y="55"/>
                  <a:pt x="134" y="79"/>
                </a:cubicBezTo>
                <a:cubicBezTo>
                  <a:pt x="134" y="75"/>
                  <a:pt x="133" y="71"/>
                  <a:pt x="131" y="68"/>
                </a:cubicBezTo>
                <a:cubicBezTo>
                  <a:pt x="128" y="63"/>
                  <a:pt x="122" y="61"/>
                  <a:pt x="117" y="60"/>
                </a:cubicBezTo>
                <a:cubicBezTo>
                  <a:pt x="110" y="57"/>
                  <a:pt x="102" y="55"/>
                  <a:pt x="94" y="54"/>
                </a:cubicBezTo>
                <a:cubicBezTo>
                  <a:pt x="99" y="42"/>
                  <a:pt x="97" y="29"/>
                  <a:pt x="89" y="19"/>
                </a:cubicBezTo>
                <a:cubicBezTo>
                  <a:pt x="81" y="10"/>
                  <a:pt x="66" y="8"/>
                  <a:pt x="61" y="21"/>
                </a:cubicBezTo>
                <a:cubicBezTo>
                  <a:pt x="60" y="25"/>
                  <a:pt x="61" y="29"/>
                  <a:pt x="61" y="33"/>
                </a:cubicBezTo>
                <a:cubicBezTo>
                  <a:pt x="61" y="42"/>
                  <a:pt x="60" y="48"/>
                  <a:pt x="56" y="55"/>
                </a:cubicBezTo>
                <a:cubicBezTo>
                  <a:pt x="52" y="62"/>
                  <a:pt x="46" y="69"/>
                  <a:pt x="47" y="78"/>
                </a:cubicBezTo>
                <a:cubicBezTo>
                  <a:pt x="48" y="81"/>
                  <a:pt x="49" y="84"/>
                  <a:pt x="51" y="86"/>
                </a:cubicBezTo>
                <a:cubicBezTo>
                  <a:pt x="34" y="91"/>
                  <a:pt x="29" y="110"/>
                  <a:pt x="37" y="125"/>
                </a:cubicBezTo>
                <a:cubicBezTo>
                  <a:pt x="29" y="124"/>
                  <a:pt x="19" y="126"/>
                  <a:pt x="16" y="134"/>
                </a:cubicBezTo>
                <a:cubicBezTo>
                  <a:pt x="12" y="142"/>
                  <a:pt x="16" y="151"/>
                  <a:pt x="24" y="154"/>
                </a:cubicBezTo>
                <a:cubicBezTo>
                  <a:pt x="24" y="154"/>
                  <a:pt x="24" y="154"/>
                  <a:pt x="24" y="154"/>
                </a:cubicBezTo>
                <a:cubicBezTo>
                  <a:pt x="24" y="154"/>
                  <a:pt x="24" y="155"/>
                  <a:pt x="23" y="156"/>
                </a:cubicBezTo>
                <a:cubicBezTo>
                  <a:pt x="14" y="153"/>
                  <a:pt x="3" y="157"/>
                  <a:pt x="1" y="167"/>
                </a:cubicBezTo>
                <a:cubicBezTo>
                  <a:pt x="0" y="177"/>
                  <a:pt x="10" y="185"/>
                  <a:pt x="19" y="182"/>
                </a:cubicBezTo>
                <a:cubicBezTo>
                  <a:pt x="19" y="181"/>
                  <a:pt x="19" y="180"/>
                  <a:pt x="18" y="180"/>
                </a:cubicBezTo>
                <a:cubicBezTo>
                  <a:pt x="9" y="181"/>
                  <a:pt x="1" y="170"/>
                  <a:pt x="8" y="163"/>
                </a:cubicBezTo>
                <a:cubicBezTo>
                  <a:pt x="12" y="159"/>
                  <a:pt x="19" y="158"/>
                  <a:pt x="24" y="160"/>
                </a:cubicBezTo>
                <a:cubicBezTo>
                  <a:pt x="25" y="161"/>
                  <a:pt x="26" y="160"/>
                  <a:pt x="26" y="159"/>
                </a:cubicBezTo>
                <a:cubicBezTo>
                  <a:pt x="30" y="149"/>
                  <a:pt x="40" y="149"/>
                  <a:pt x="47" y="156"/>
                </a:cubicBezTo>
                <a:cubicBezTo>
                  <a:pt x="47" y="156"/>
                  <a:pt x="48" y="156"/>
                  <a:pt x="49" y="156"/>
                </a:cubicBezTo>
                <a:cubicBezTo>
                  <a:pt x="49" y="156"/>
                  <a:pt x="49" y="156"/>
                  <a:pt x="49" y="156"/>
                </a:cubicBezTo>
                <a:cubicBezTo>
                  <a:pt x="49" y="158"/>
                  <a:pt x="51" y="157"/>
                  <a:pt x="51" y="156"/>
                </a:cubicBezTo>
                <a:cubicBezTo>
                  <a:pt x="49" y="150"/>
                  <a:pt x="51" y="146"/>
                  <a:pt x="55" y="144"/>
                </a:cubicBezTo>
                <a:cubicBezTo>
                  <a:pt x="61" y="137"/>
                  <a:pt x="66" y="141"/>
                  <a:pt x="70" y="154"/>
                </a:cubicBezTo>
                <a:cubicBezTo>
                  <a:pt x="69" y="156"/>
                  <a:pt x="71" y="157"/>
                  <a:pt x="73" y="157"/>
                </a:cubicBezTo>
                <a:cubicBezTo>
                  <a:pt x="79" y="155"/>
                  <a:pt x="84" y="157"/>
                  <a:pt x="89" y="162"/>
                </a:cubicBezTo>
                <a:cubicBezTo>
                  <a:pt x="89" y="164"/>
                  <a:pt x="90" y="165"/>
                  <a:pt x="91" y="164"/>
                </a:cubicBezTo>
                <a:cubicBezTo>
                  <a:pt x="100" y="161"/>
                  <a:pt x="110" y="175"/>
                  <a:pt x="96" y="179"/>
                </a:cubicBezTo>
                <a:cubicBezTo>
                  <a:pt x="93" y="175"/>
                  <a:pt x="88" y="171"/>
                  <a:pt x="84" y="168"/>
                </a:cubicBezTo>
                <a:cubicBezTo>
                  <a:pt x="84" y="168"/>
                  <a:pt x="84" y="168"/>
                  <a:pt x="84" y="167"/>
                </a:cubicBezTo>
                <a:cubicBezTo>
                  <a:pt x="83" y="165"/>
                  <a:pt x="80" y="166"/>
                  <a:pt x="80" y="168"/>
                </a:cubicBezTo>
                <a:cubicBezTo>
                  <a:pt x="83" y="179"/>
                  <a:pt x="78" y="182"/>
                  <a:pt x="67" y="176"/>
                </a:cubicBezTo>
                <a:cubicBezTo>
                  <a:pt x="66" y="173"/>
                  <a:pt x="62" y="174"/>
                  <a:pt x="63" y="177"/>
                </a:cubicBezTo>
                <a:cubicBezTo>
                  <a:pt x="68" y="190"/>
                  <a:pt x="49" y="200"/>
                  <a:pt x="43" y="185"/>
                </a:cubicBezTo>
                <a:cubicBezTo>
                  <a:pt x="42" y="183"/>
                  <a:pt x="41" y="183"/>
                  <a:pt x="40" y="184"/>
                </a:cubicBezTo>
                <a:cubicBezTo>
                  <a:pt x="31" y="182"/>
                  <a:pt x="27" y="179"/>
                  <a:pt x="28" y="175"/>
                </a:cubicBezTo>
                <a:cubicBezTo>
                  <a:pt x="28" y="175"/>
                  <a:pt x="28" y="175"/>
                  <a:pt x="28" y="174"/>
                </a:cubicBezTo>
                <a:cubicBezTo>
                  <a:pt x="28" y="174"/>
                  <a:pt x="28" y="174"/>
                  <a:pt x="28" y="174"/>
                </a:cubicBezTo>
                <a:cubicBezTo>
                  <a:pt x="28" y="173"/>
                  <a:pt x="29" y="172"/>
                  <a:pt x="30" y="171"/>
                </a:cubicBezTo>
                <a:cubicBezTo>
                  <a:pt x="30" y="170"/>
                  <a:pt x="30" y="169"/>
                  <a:pt x="29" y="170"/>
                </a:cubicBezTo>
                <a:cubicBezTo>
                  <a:pt x="28" y="171"/>
                  <a:pt x="28" y="171"/>
                  <a:pt x="27" y="172"/>
                </a:cubicBezTo>
                <a:cubicBezTo>
                  <a:pt x="27" y="172"/>
                  <a:pt x="26" y="172"/>
                  <a:pt x="26" y="172"/>
                </a:cubicBezTo>
                <a:cubicBezTo>
                  <a:pt x="20" y="177"/>
                  <a:pt x="18" y="185"/>
                  <a:pt x="20" y="193"/>
                </a:cubicBezTo>
                <a:cubicBezTo>
                  <a:pt x="16" y="193"/>
                  <a:pt x="13" y="196"/>
                  <a:pt x="11" y="199"/>
                </a:cubicBezTo>
                <a:cubicBezTo>
                  <a:pt x="10" y="202"/>
                  <a:pt x="9" y="204"/>
                  <a:pt x="9" y="207"/>
                </a:cubicBezTo>
                <a:cubicBezTo>
                  <a:pt x="9" y="205"/>
                  <a:pt x="7" y="206"/>
                  <a:pt x="7" y="208"/>
                </a:cubicBezTo>
                <a:cubicBezTo>
                  <a:pt x="18" y="264"/>
                  <a:pt x="84" y="288"/>
                  <a:pt x="136" y="278"/>
                </a:cubicBezTo>
                <a:cubicBezTo>
                  <a:pt x="138" y="289"/>
                  <a:pt x="147" y="299"/>
                  <a:pt x="149" y="310"/>
                </a:cubicBezTo>
                <a:cubicBezTo>
                  <a:pt x="153" y="330"/>
                  <a:pt x="144" y="344"/>
                  <a:pt x="129" y="354"/>
                </a:cubicBezTo>
                <a:cubicBezTo>
                  <a:pt x="129" y="354"/>
                  <a:pt x="128" y="353"/>
                  <a:pt x="128" y="354"/>
                </a:cubicBezTo>
                <a:cubicBezTo>
                  <a:pt x="119" y="360"/>
                  <a:pt x="108" y="371"/>
                  <a:pt x="121" y="380"/>
                </a:cubicBezTo>
                <a:cubicBezTo>
                  <a:pt x="136" y="391"/>
                  <a:pt x="165" y="379"/>
                  <a:pt x="179" y="374"/>
                </a:cubicBezTo>
                <a:cubicBezTo>
                  <a:pt x="191" y="369"/>
                  <a:pt x="271" y="325"/>
                  <a:pt x="237" y="308"/>
                </a:cubicBezTo>
                <a:close/>
                <a:moveTo>
                  <a:pt x="193" y="131"/>
                </a:moveTo>
                <a:cubicBezTo>
                  <a:pt x="193" y="135"/>
                  <a:pt x="190" y="141"/>
                  <a:pt x="188" y="143"/>
                </a:cubicBezTo>
                <a:cubicBezTo>
                  <a:pt x="186" y="146"/>
                  <a:pt x="182" y="149"/>
                  <a:pt x="179" y="151"/>
                </a:cubicBezTo>
                <a:cubicBezTo>
                  <a:pt x="175" y="155"/>
                  <a:pt x="170" y="158"/>
                  <a:pt x="166" y="161"/>
                </a:cubicBezTo>
                <a:cubicBezTo>
                  <a:pt x="162" y="144"/>
                  <a:pt x="150" y="129"/>
                  <a:pt x="134" y="123"/>
                </a:cubicBezTo>
                <a:cubicBezTo>
                  <a:pt x="153" y="103"/>
                  <a:pt x="178" y="110"/>
                  <a:pt x="193" y="131"/>
                </a:cubicBezTo>
                <a:close/>
                <a:moveTo>
                  <a:pt x="155" y="148"/>
                </a:moveTo>
                <a:cubicBezTo>
                  <a:pt x="154" y="148"/>
                  <a:pt x="153" y="148"/>
                  <a:pt x="153" y="149"/>
                </a:cubicBezTo>
                <a:cubicBezTo>
                  <a:pt x="151" y="160"/>
                  <a:pt x="136" y="146"/>
                  <a:pt x="133" y="144"/>
                </a:cubicBezTo>
                <a:cubicBezTo>
                  <a:pt x="129" y="142"/>
                  <a:pt x="126" y="142"/>
                  <a:pt x="122" y="143"/>
                </a:cubicBezTo>
                <a:cubicBezTo>
                  <a:pt x="119" y="144"/>
                  <a:pt x="115" y="146"/>
                  <a:pt x="112" y="148"/>
                </a:cubicBezTo>
                <a:cubicBezTo>
                  <a:pt x="101" y="153"/>
                  <a:pt x="93" y="147"/>
                  <a:pt x="92" y="136"/>
                </a:cubicBezTo>
                <a:cubicBezTo>
                  <a:pt x="93" y="135"/>
                  <a:pt x="95" y="133"/>
                  <a:pt x="97" y="132"/>
                </a:cubicBezTo>
                <a:cubicBezTo>
                  <a:pt x="100" y="130"/>
                  <a:pt x="104" y="128"/>
                  <a:pt x="107" y="127"/>
                </a:cubicBezTo>
                <a:cubicBezTo>
                  <a:pt x="116" y="124"/>
                  <a:pt x="126" y="125"/>
                  <a:pt x="134" y="129"/>
                </a:cubicBezTo>
                <a:cubicBezTo>
                  <a:pt x="143" y="133"/>
                  <a:pt x="150" y="139"/>
                  <a:pt x="155" y="148"/>
                </a:cubicBezTo>
                <a:close/>
                <a:moveTo>
                  <a:pt x="171" y="5"/>
                </a:moveTo>
                <a:cubicBezTo>
                  <a:pt x="171" y="6"/>
                  <a:pt x="172" y="6"/>
                  <a:pt x="172" y="6"/>
                </a:cubicBezTo>
                <a:cubicBezTo>
                  <a:pt x="175" y="6"/>
                  <a:pt x="179" y="5"/>
                  <a:pt x="182" y="6"/>
                </a:cubicBezTo>
                <a:cubicBezTo>
                  <a:pt x="184" y="7"/>
                  <a:pt x="185" y="8"/>
                  <a:pt x="185" y="9"/>
                </a:cubicBezTo>
                <a:cubicBezTo>
                  <a:pt x="185" y="10"/>
                  <a:pt x="185" y="10"/>
                  <a:pt x="185" y="10"/>
                </a:cubicBezTo>
                <a:cubicBezTo>
                  <a:pt x="184" y="11"/>
                  <a:pt x="184" y="12"/>
                  <a:pt x="183" y="13"/>
                </a:cubicBezTo>
                <a:cubicBezTo>
                  <a:pt x="178" y="16"/>
                  <a:pt x="173" y="11"/>
                  <a:pt x="171" y="7"/>
                </a:cubicBezTo>
                <a:cubicBezTo>
                  <a:pt x="171" y="6"/>
                  <a:pt x="171" y="6"/>
                  <a:pt x="171" y="5"/>
                </a:cubicBezTo>
                <a:close/>
                <a:moveTo>
                  <a:pt x="170" y="11"/>
                </a:moveTo>
                <a:cubicBezTo>
                  <a:pt x="171" y="13"/>
                  <a:pt x="173" y="15"/>
                  <a:pt x="175" y="16"/>
                </a:cubicBezTo>
                <a:cubicBezTo>
                  <a:pt x="177" y="17"/>
                  <a:pt x="179" y="18"/>
                  <a:pt x="181" y="18"/>
                </a:cubicBezTo>
                <a:cubicBezTo>
                  <a:pt x="176" y="29"/>
                  <a:pt x="170" y="40"/>
                  <a:pt x="164" y="51"/>
                </a:cubicBezTo>
                <a:cubicBezTo>
                  <a:pt x="163" y="47"/>
                  <a:pt x="162" y="43"/>
                  <a:pt x="160" y="40"/>
                </a:cubicBezTo>
                <a:cubicBezTo>
                  <a:pt x="160" y="40"/>
                  <a:pt x="160" y="40"/>
                  <a:pt x="160" y="40"/>
                </a:cubicBezTo>
                <a:cubicBezTo>
                  <a:pt x="164" y="30"/>
                  <a:pt x="167" y="21"/>
                  <a:pt x="170" y="11"/>
                </a:cubicBezTo>
                <a:close/>
                <a:moveTo>
                  <a:pt x="159" y="42"/>
                </a:moveTo>
                <a:cubicBezTo>
                  <a:pt x="160" y="45"/>
                  <a:pt x="160" y="49"/>
                  <a:pt x="160" y="52"/>
                </a:cubicBezTo>
                <a:cubicBezTo>
                  <a:pt x="160" y="54"/>
                  <a:pt x="160" y="56"/>
                  <a:pt x="160" y="58"/>
                </a:cubicBezTo>
                <a:cubicBezTo>
                  <a:pt x="155" y="67"/>
                  <a:pt x="150" y="75"/>
                  <a:pt x="144" y="83"/>
                </a:cubicBezTo>
                <a:cubicBezTo>
                  <a:pt x="144" y="80"/>
                  <a:pt x="144" y="77"/>
                  <a:pt x="143" y="74"/>
                </a:cubicBezTo>
                <a:cubicBezTo>
                  <a:pt x="143" y="74"/>
                  <a:pt x="143" y="74"/>
                  <a:pt x="142" y="73"/>
                </a:cubicBezTo>
                <a:cubicBezTo>
                  <a:pt x="149" y="64"/>
                  <a:pt x="154" y="53"/>
                  <a:pt x="159" y="42"/>
                </a:cubicBezTo>
                <a:close/>
                <a:moveTo>
                  <a:pt x="141" y="76"/>
                </a:moveTo>
                <a:cubicBezTo>
                  <a:pt x="141" y="78"/>
                  <a:pt x="141" y="81"/>
                  <a:pt x="141" y="83"/>
                </a:cubicBezTo>
                <a:cubicBezTo>
                  <a:pt x="140" y="85"/>
                  <a:pt x="139" y="87"/>
                  <a:pt x="139" y="89"/>
                </a:cubicBezTo>
                <a:cubicBezTo>
                  <a:pt x="139" y="89"/>
                  <a:pt x="139" y="89"/>
                  <a:pt x="139" y="89"/>
                </a:cubicBezTo>
                <a:cubicBezTo>
                  <a:pt x="136" y="94"/>
                  <a:pt x="133" y="98"/>
                  <a:pt x="129" y="102"/>
                </a:cubicBezTo>
                <a:cubicBezTo>
                  <a:pt x="128" y="103"/>
                  <a:pt x="127" y="103"/>
                  <a:pt x="126" y="103"/>
                </a:cubicBezTo>
                <a:cubicBezTo>
                  <a:pt x="126" y="101"/>
                  <a:pt x="126" y="100"/>
                  <a:pt x="126" y="98"/>
                </a:cubicBezTo>
                <a:cubicBezTo>
                  <a:pt x="131" y="91"/>
                  <a:pt x="136" y="84"/>
                  <a:pt x="141" y="76"/>
                </a:cubicBezTo>
                <a:close/>
                <a:moveTo>
                  <a:pt x="74" y="152"/>
                </a:moveTo>
                <a:cubicBezTo>
                  <a:pt x="74" y="144"/>
                  <a:pt x="69" y="136"/>
                  <a:pt x="60" y="137"/>
                </a:cubicBezTo>
                <a:cubicBezTo>
                  <a:pt x="52" y="137"/>
                  <a:pt x="48" y="144"/>
                  <a:pt x="48" y="151"/>
                </a:cubicBezTo>
                <a:cubicBezTo>
                  <a:pt x="41" y="144"/>
                  <a:pt x="31" y="146"/>
                  <a:pt x="26" y="152"/>
                </a:cubicBezTo>
                <a:cubicBezTo>
                  <a:pt x="26" y="152"/>
                  <a:pt x="25" y="151"/>
                  <a:pt x="25" y="151"/>
                </a:cubicBezTo>
                <a:cubicBezTo>
                  <a:pt x="15" y="142"/>
                  <a:pt x="17" y="135"/>
                  <a:pt x="31" y="129"/>
                </a:cubicBezTo>
                <a:cubicBezTo>
                  <a:pt x="35" y="129"/>
                  <a:pt x="38" y="130"/>
                  <a:pt x="41" y="131"/>
                </a:cubicBezTo>
                <a:cubicBezTo>
                  <a:pt x="43" y="132"/>
                  <a:pt x="44" y="129"/>
                  <a:pt x="43" y="128"/>
                </a:cubicBezTo>
                <a:cubicBezTo>
                  <a:pt x="31" y="112"/>
                  <a:pt x="38" y="96"/>
                  <a:pt x="53" y="87"/>
                </a:cubicBezTo>
                <a:cubicBezTo>
                  <a:pt x="58" y="92"/>
                  <a:pt x="66" y="93"/>
                  <a:pt x="73" y="89"/>
                </a:cubicBezTo>
                <a:cubicBezTo>
                  <a:pt x="74" y="88"/>
                  <a:pt x="73" y="85"/>
                  <a:pt x="71" y="86"/>
                </a:cubicBezTo>
                <a:cubicBezTo>
                  <a:pt x="67" y="88"/>
                  <a:pt x="63" y="88"/>
                  <a:pt x="58" y="86"/>
                </a:cubicBezTo>
                <a:cubicBezTo>
                  <a:pt x="56" y="81"/>
                  <a:pt x="54" y="76"/>
                  <a:pt x="52" y="72"/>
                </a:cubicBezTo>
                <a:cubicBezTo>
                  <a:pt x="52" y="68"/>
                  <a:pt x="56" y="62"/>
                  <a:pt x="58" y="59"/>
                </a:cubicBezTo>
                <a:cubicBezTo>
                  <a:pt x="61" y="54"/>
                  <a:pt x="64" y="49"/>
                  <a:pt x="65" y="43"/>
                </a:cubicBezTo>
                <a:cubicBezTo>
                  <a:pt x="66" y="39"/>
                  <a:pt x="64" y="35"/>
                  <a:pt x="65" y="31"/>
                </a:cubicBezTo>
                <a:cubicBezTo>
                  <a:pt x="66" y="19"/>
                  <a:pt x="80" y="13"/>
                  <a:pt x="88" y="24"/>
                </a:cubicBezTo>
                <a:cubicBezTo>
                  <a:pt x="96" y="36"/>
                  <a:pt x="93" y="51"/>
                  <a:pt x="87" y="63"/>
                </a:cubicBezTo>
                <a:cubicBezTo>
                  <a:pt x="86" y="64"/>
                  <a:pt x="87" y="64"/>
                  <a:pt x="88" y="64"/>
                </a:cubicBezTo>
                <a:cubicBezTo>
                  <a:pt x="90" y="61"/>
                  <a:pt x="92" y="59"/>
                  <a:pt x="93" y="56"/>
                </a:cubicBezTo>
                <a:cubicBezTo>
                  <a:pt x="101" y="59"/>
                  <a:pt x="109" y="61"/>
                  <a:pt x="116" y="63"/>
                </a:cubicBezTo>
                <a:cubicBezTo>
                  <a:pt x="125" y="67"/>
                  <a:pt x="136" y="76"/>
                  <a:pt x="125" y="84"/>
                </a:cubicBezTo>
                <a:cubicBezTo>
                  <a:pt x="124" y="85"/>
                  <a:pt x="126" y="87"/>
                  <a:pt x="127" y="87"/>
                </a:cubicBezTo>
                <a:cubicBezTo>
                  <a:pt x="128" y="87"/>
                  <a:pt x="129" y="86"/>
                  <a:pt x="130" y="86"/>
                </a:cubicBezTo>
                <a:cubicBezTo>
                  <a:pt x="128" y="89"/>
                  <a:pt x="127" y="91"/>
                  <a:pt x="125" y="94"/>
                </a:cubicBezTo>
                <a:cubicBezTo>
                  <a:pt x="125" y="93"/>
                  <a:pt x="124" y="92"/>
                  <a:pt x="123" y="92"/>
                </a:cubicBezTo>
                <a:cubicBezTo>
                  <a:pt x="123" y="91"/>
                  <a:pt x="122" y="91"/>
                  <a:pt x="121" y="91"/>
                </a:cubicBezTo>
                <a:cubicBezTo>
                  <a:pt x="118" y="93"/>
                  <a:pt x="114" y="95"/>
                  <a:pt x="111" y="97"/>
                </a:cubicBezTo>
                <a:cubicBezTo>
                  <a:pt x="110" y="98"/>
                  <a:pt x="111" y="100"/>
                  <a:pt x="112" y="99"/>
                </a:cubicBezTo>
                <a:cubicBezTo>
                  <a:pt x="115" y="98"/>
                  <a:pt x="118" y="97"/>
                  <a:pt x="121" y="95"/>
                </a:cubicBezTo>
                <a:cubicBezTo>
                  <a:pt x="122" y="96"/>
                  <a:pt x="122" y="97"/>
                  <a:pt x="122" y="99"/>
                </a:cubicBezTo>
                <a:cubicBezTo>
                  <a:pt x="122" y="99"/>
                  <a:pt x="122" y="99"/>
                  <a:pt x="122" y="99"/>
                </a:cubicBezTo>
                <a:cubicBezTo>
                  <a:pt x="122" y="99"/>
                  <a:pt x="122" y="100"/>
                  <a:pt x="122" y="100"/>
                </a:cubicBezTo>
                <a:cubicBezTo>
                  <a:pt x="122" y="102"/>
                  <a:pt x="121" y="103"/>
                  <a:pt x="120" y="104"/>
                </a:cubicBezTo>
                <a:cubicBezTo>
                  <a:pt x="119" y="106"/>
                  <a:pt x="120" y="108"/>
                  <a:pt x="121" y="108"/>
                </a:cubicBezTo>
                <a:cubicBezTo>
                  <a:pt x="123" y="108"/>
                  <a:pt x="125" y="108"/>
                  <a:pt x="126" y="108"/>
                </a:cubicBezTo>
                <a:cubicBezTo>
                  <a:pt x="127" y="107"/>
                  <a:pt x="128" y="107"/>
                  <a:pt x="129" y="107"/>
                </a:cubicBezTo>
                <a:cubicBezTo>
                  <a:pt x="130" y="106"/>
                  <a:pt x="131" y="106"/>
                  <a:pt x="132" y="108"/>
                </a:cubicBezTo>
                <a:cubicBezTo>
                  <a:pt x="131" y="109"/>
                  <a:pt x="131" y="110"/>
                  <a:pt x="132" y="111"/>
                </a:cubicBezTo>
                <a:cubicBezTo>
                  <a:pt x="135" y="114"/>
                  <a:pt x="139" y="109"/>
                  <a:pt x="138" y="105"/>
                </a:cubicBezTo>
                <a:cubicBezTo>
                  <a:pt x="137" y="103"/>
                  <a:pt x="135" y="102"/>
                  <a:pt x="134" y="102"/>
                </a:cubicBezTo>
                <a:cubicBezTo>
                  <a:pt x="139" y="96"/>
                  <a:pt x="144" y="90"/>
                  <a:pt x="148" y="84"/>
                </a:cubicBezTo>
                <a:cubicBezTo>
                  <a:pt x="148" y="84"/>
                  <a:pt x="149" y="85"/>
                  <a:pt x="150" y="84"/>
                </a:cubicBezTo>
                <a:cubicBezTo>
                  <a:pt x="157" y="81"/>
                  <a:pt x="166" y="88"/>
                  <a:pt x="160" y="96"/>
                </a:cubicBezTo>
                <a:cubicBezTo>
                  <a:pt x="158" y="98"/>
                  <a:pt x="160" y="101"/>
                  <a:pt x="162" y="99"/>
                </a:cubicBezTo>
                <a:cubicBezTo>
                  <a:pt x="168" y="96"/>
                  <a:pt x="175" y="96"/>
                  <a:pt x="179" y="101"/>
                </a:cubicBezTo>
                <a:cubicBezTo>
                  <a:pt x="181" y="104"/>
                  <a:pt x="182" y="107"/>
                  <a:pt x="182" y="111"/>
                </a:cubicBezTo>
                <a:cubicBezTo>
                  <a:pt x="166" y="101"/>
                  <a:pt x="141" y="105"/>
                  <a:pt x="129" y="121"/>
                </a:cubicBezTo>
                <a:cubicBezTo>
                  <a:pt x="129" y="121"/>
                  <a:pt x="129" y="121"/>
                  <a:pt x="129" y="121"/>
                </a:cubicBezTo>
                <a:cubicBezTo>
                  <a:pt x="126" y="121"/>
                  <a:pt x="124" y="120"/>
                  <a:pt x="121" y="120"/>
                </a:cubicBezTo>
                <a:cubicBezTo>
                  <a:pt x="104" y="119"/>
                  <a:pt x="78" y="132"/>
                  <a:pt x="82" y="152"/>
                </a:cubicBezTo>
                <a:cubicBezTo>
                  <a:pt x="80" y="152"/>
                  <a:pt x="77" y="152"/>
                  <a:pt x="74" y="152"/>
                </a:cubicBezTo>
                <a:close/>
                <a:moveTo>
                  <a:pt x="92" y="159"/>
                </a:moveTo>
                <a:cubicBezTo>
                  <a:pt x="91" y="156"/>
                  <a:pt x="88" y="154"/>
                  <a:pt x="86" y="153"/>
                </a:cubicBezTo>
                <a:cubicBezTo>
                  <a:pt x="86" y="153"/>
                  <a:pt x="86" y="153"/>
                  <a:pt x="86" y="153"/>
                </a:cubicBezTo>
                <a:cubicBezTo>
                  <a:pt x="85" y="149"/>
                  <a:pt x="87" y="144"/>
                  <a:pt x="89" y="140"/>
                </a:cubicBezTo>
                <a:cubicBezTo>
                  <a:pt x="90" y="150"/>
                  <a:pt x="97" y="158"/>
                  <a:pt x="110" y="154"/>
                </a:cubicBezTo>
                <a:cubicBezTo>
                  <a:pt x="112" y="153"/>
                  <a:pt x="115" y="151"/>
                  <a:pt x="117" y="150"/>
                </a:cubicBezTo>
                <a:cubicBezTo>
                  <a:pt x="124" y="147"/>
                  <a:pt x="129" y="149"/>
                  <a:pt x="136" y="153"/>
                </a:cubicBezTo>
                <a:cubicBezTo>
                  <a:pt x="140" y="155"/>
                  <a:pt x="142" y="159"/>
                  <a:pt x="147" y="159"/>
                </a:cubicBezTo>
                <a:cubicBezTo>
                  <a:pt x="152" y="159"/>
                  <a:pt x="156" y="157"/>
                  <a:pt x="157" y="152"/>
                </a:cubicBezTo>
                <a:cubicBezTo>
                  <a:pt x="159" y="156"/>
                  <a:pt x="160" y="161"/>
                  <a:pt x="161" y="165"/>
                </a:cubicBezTo>
                <a:cubicBezTo>
                  <a:pt x="160" y="166"/>
                  <a:pt x="159" y="166"/>
                  <a:pt x="158" y="167"/>
                </a:cubicBezTo>
                <a:cubicBezTo>
                  <a:pt x="146" y="175"/>
                  <a:pt x="133" y="182"/>
                  <a:pt x="120" y="188"/>
                </a:cubicBezTo>
                <a:cubicBezTo>
                  <a:pt x="114" y="191"/>
                  <a:pt x="109" y="193"/>
                  <a:pt x="103" y="195"/>
                </a:cubicBezTo>
                <a:cubicBezTo>
                  <a:pt x="103" y="191"/>
                  <a:pt x="101" y="187"/>
                  <a:pt x="99" y="183"/>
                </a:cubicBezTo>
                <a:cubicBezTo>
                  <a:pt x="114" y="179"/>
                  <a:pt x="108" y="155"/>
                  <a:pt x="92" y="159"/>
                </a:cubicBezTo>
                <a:close/>
                <a:moveTo>
                  <a:pt x="25" y="181"/>
                </a:moveTo>
                <a:cubicBezTo>
                  <a:pt x="26" y="189"/>
                  <a:pt x="34" y="194"/>
                  <a:pt x="41" y="189"/>
                </a:cubicBezTo>
                <a:cubicBezTo>
                  <a:pt x="48" y="201"/>
                  <a:pt x="66" y="196"/>
                  <a:pt x="68" y="184"/>
                </a:cubicBezTo>
                <a:cubicBezTo>
                  <a:pt x="75" y="188"/>
                  <a:pt x="85" y="182"/>
                  <a:pt x="84" y="172"/>
                </a:cubicBezTo>
                <a:cubicBezTo>
                  <a:pt x="87" y="175"/>
                  <a:pt x="90" y="178"/>
                  <a:pt x="92" y="182"/>
                </a:cubicBezTo>
                <a:cubicBezTo>
                  <a:pt x="95" y="186"/>
                  <a:pt x="97" y="191"/>
                  <a:pt x="99" y="196"/>
                </a:cubicBezTo>
                <a:cubicBezTo>
                  <a:pt x="92" y="199"/>
                  <a:pt x="84" y="201"/>
                  <a:pt x="76" y="203"/>
                </a:cubicBezTo>
                <a:cubicBezTo>
                  <a:pt x="69" y="204"/>
                  <a:pt x="54" y="209"/>
                  <a:pt x="41" y="209"/>
                </a:cubicBezTo>
                <a:cubicBezTo>
                  <a:pt x="41" y="208"/>
                  <a:pt x="40" y="208"/>
                  <a:pt x="40" y="209"/>
                </a:cubicBezTo>
                <a:cubicBezTo>
                  <a:pt x="39" y="209"/>
                  <a:pt x="39" y="209"/>
                  <a:pt x="39" y="209"/>
                </a:cubicBezTo>
                <a:cubicBezTo>
                  <a:pt x="39" y="209"/>
                  <a:pt x="39" y="208"/>
                  <a:pt x="39" y="208"/>
                </a:cubicBezTo>
                <a:cubicBezTo>
                  <a:pt x="38" y="207"/>
                  <a:pt x="37" y="208"/>
                  <a:pt x="37" y="208"/>
                </a:cubicBezTo>
                <a:cubicBezTo>
                  <a:pt x="37" y="209"/>
                  <a:pt x="37" y="209"/>
                  <a:pt x="37" y="209"/>
                </a:cubicBezTo>
                <a:cubicBezTo>
                  <a:pt x="33" y="208"/>
                  <a:pt x="30" y="208"/>
                  <a:pt x="28" y="207"/>
                </a:cubicBezTo>
                <a:cubicBezTo>
                  <a:pt x="29" y="206"/>
                  <a:pt x="29" y="205"/>
                  <a:pt x="28" y="205"/>
                </a:cubicBezTo>
                <a:cubicBezTo>
                  <a:pt x="26" y="202"/>
                  <a:pt x="25" y="198"/>
                  <a:pt x="24" y="195"/>
                </a:cubicBezTo>
                <a:cubicBezTo>
                  <a:pt x="24" y="194"/>
                  <a:pt x="24" y="194"/>
                  <a:pt x="23" y="193"/>
                </a:cubicBezTo>
                <a:cubicBezTo>
                  <a:pt x="23" y="192"/>
                  <a:pt x="23" y="190"/>
                  <a:pt x="23" y="189"/>
                </a:cubicBezTo>
                <a:cubicBezTo>
                  <a:pt x="23" y="186"/>
                  <a:pt x="24" y="184"/>
                  <a:pt x="25" y="181"/>
                </a:cubicBezTo>
                <a:close/>
                <a:moveTo>
                  <a:pt x="11" y="212"/>
                </a:moveTo>
                <a:cubicBezTo>
                  <a:pt x="12" y="213"/>
                  <a:pt x="13" y="213"/>
                  <a:pt x="13" y="212"/>
                </a:cubicBezTo>
                <a:cubicBezTo>
                  <a:pt x="11" y="208"/>
                  <a:pt x="12" y="204"/>
                  <a:pt x="14" y="201"/>
                </a:cubicBezTo>
                <a:cubicBezTo>
                  <a:pt x="16" y="199"/>
                  <a:pt x="18" y="197"/>
                  <a:pt x="21" y="197"/>
                </a:cubicBezTo>
                <a:cubicBezTo>
                  <a:pt x="22" y="200"/>
                  <a:pt x="24" y="203"/>
                  <a:pt x="26" y="205"/>
                </a:cubicBezTo>
                <a:cubicBezTo>
                  <a:pt x="24" y="204"/>
                  <a:pt x="23" y="203"/>
                  <a:pt x="22" y="201"/>
                </a:cubicBezTo>
                <a:cubicBezTo>
                  <a:pt x="21" y="199"/>
                  <a:pt x="19" y="200"/>
                  <a:pt x="20" y="202"/>
                </a:cubicBezTo>
                <a:cubicBezTo>
                  <a:pt x="24" y="217"/>
                  <a:pt x="44" y="213"/>
                  <a:pt x="56" y="211"/>
                </a:cubicBezTo>
                <a:cubicBezTo>
                  <a:pt x="79" y="208"/>
                  <a:pt x="101" y="202"/>
                  <a:pt x="122" y="193"/>
                </a:cubicBezTo>
                <a:cubicBezTo>
                  <a:pt x="134" y="187"/>
                  <a:pt x="218" y="145"/>
                  <a:pt x="194" y="126"/>
                </a:cubicBezTo>
                <a:cubicBezTo>
                  <a:pt x="193" y="123"/>
                  <a:pt x="191" y="120"/>
                  <a:pt x="189" y="118"/>
                </a:cubicBezTo>
                <a:cubicBezTo>
                  <a:pt x="191" y="118"/>
                  <a:pt x="193" y="118"/>
                  <a:pt x="195" y="119"/>
                </a:cubicBezTo>
                <a:cubicBezTo>
                  <a:pt x="197" y="120"/>
                  <a:pt x="199" y="122"/>
                  <a:pt x="201" y="123"/>
                </a:cubicBezTo>
                <a:cubicBezTo>
                  <a:pt x="201" y="124"/>
                  <a:pt x="201" y="124"/>
                  <a:pt x="201" y="125"/>
                </a:cubicBezTo>
                <a:cubicBezTo>
                  <a:pt x="233" y="173"/>
                  <a:pt x="212" y="241"/>
                  <a:pt x="161" y="265"/>
                </a:cubicBezTo>
                <a:cubicBezTo>
                  <a:pt x="109" y="289"/>
                  <a:pt x="31" y="269"/>
                  <a:pt x="11" y="212"/>
                </a:cubicBezTo>
                <a:close/>
                <a:moveTo>
                  <a:pt x="212" y="350"/>
                </a:moveTo>
                <a:cubicBezTo>
                  <a:pt x="205" y="355"/>
                  <a:pt x="197" y="360"/>
                  <a:pt x="188" y="364"/>
                </a:cubicBezTo>
                <a:cubicBezTo>
                  <a:pt x="178" y="369"/>
                  <a:pt x="168" y="373"/>
                  <a:pt x="158" y="375"/>
                </a:cubicBezTo>
                <a:cubicBezTo>
                  <a:pt x="153" y="376"/>
                  <a:pt x="149" y="377"/>
                  <a:pt x="144" y="378"/>
                </a:cubicBezTo>
                <a:cubicBezTo>
                  <a:pt x="141" y="378"/>
                  <a:pt x="138" y="378"/>
                  <a:pt x="135" y="379"/>
                </a:cubicBezTo>
                <a:cubicBezTo>
                  <a:pt x="125" y="371"/>
                  <a:pt x="122" y="364"/>
                  <a:pt x="125" y="359"/>
                </a:cubicBezTo>
                <a:cubicBezTo>
                  <a:pt x="125" y="359"/>
                  <a:pt x="126" y="360"/>
                  <a:pt x="127" y="360"/>
                </a:cubicBezTo>
                <a:cubicBezTo>
                  <a:pt x="141" y="356"/>
                  <a:pt x="152" y="343"/>
                  <a:pt x="154" y="329"/>
                </a:cubicBezTo>
                <a:cubicBezTo>
                  <a:pt x="156" y="321"/>
                  <a:pt x="155" y="313"/>
                  <a:pt x="153" y="306"/>
                </a:cubicBezTo>
                <a:cubicBezTo>
                  <a:pt x="152" y="303"/>
                  <a:pt x="151" y="299"/>
                  <a:pt x="149" y="296"/>
                </a:cubicBezTo>
                <a:cubicBezTo>
                  <a:pt x="148" y="294"/>
                  <a:pt x="143" y="281"/>
                  <a:pt x="140" y="277"/>
                </a:cubicBezTo>
                <a:cubicBezTo>
                  <a:pt x="147" y="276"/>
                  <a:pt x="153" y="274"/>
                  <a:pt x="159" y="271"/>
                </a:cubicBezTo>
                <a:cubicBezTo>
                  <a:pt x="161" y="270"/>
                  <a:pt x="163" y="269"/>
                  <a:pt x="165" y="268"/>
                </a:cubicBezTo>
                <a:cubicBezTo>
                  <a:pt x="171" y="286"/>
                  <a:pt x="178" y="309"/>
                  <a:pt x="196" y="317"/>
                </a:cubicBezTo>
                <a:cubicBezTo>
                  <a:pt x="208" y="322"/>
                  <a:pt x="224" y="321"/>
                  <a:pt x="233" y="312"/>
                </a:cubicBezTo>
                <a:cubicBezTo>
                  <a:pt x="234" y="312"/>
                  <a:pt x="234" y="312"/>
                  <a:pt x="234" y="312"/>
                </a:cubicBezTo>
                <a:cubicBezTo>
                  <a:pt x="250" y="320"/>
                  <a:pt x="217" y="346"/>
                  <a:pt x="212" y="350"/>
                </a:cubicBezTo>
                <a:close/>
              </a:path>
            </a:pathLst>
          </a:custGeom>
          <a:solidFill>
            <a:schemeClr val="bg1">
              <a:alpha val="10000"/>
            </a:schemeClr>
          </a:solidFill>
          <a:ln>
            <a:noFill/>
          </a:ln>
        </p:spPr>
        <p:txBody>
          <a:bodyPr vert="horz" wrap="square" lIns="53490" tIns="26745" rIns="53490" bIns="26745" numCol="1" anchor="t" anchorCtr="0" compatLnSpc="1">
            <a:prstTxWarp prst="textNoShape">
              <a:avLst/>
            </a:prstTxWarp>
          </a:bodyPr>
          <a:lstStyle/>
          <a:p>
            <a:endParaRPr lang="en-US" sz="800"/>
          </a:p>
        </p:txBody>
      </p:sp>
    </p:spTree>
    <p:extLst>
      <p:ext uri="{BB962C8B-B14F-4D97-AF65-F5344CB8AC3E}">
        <p14:creationId xmlns:p14="http://schemas.microsoft.com/office/powerpoint/2010/main" val="1623628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_Title Slide">
    <p:bg>
      <p:bgPr>
        <a:solidFill>
          <a:srgbClr val="21282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295F7E-6052-459C-A59E-19FEB14E2A5D}"/>
              </a:ext>
            </a:extLst>
          </p:cNvPr>
          <p:cNvSpPr/>
          <p:nvPr userDrawn="1"/>
        </p:nvSpPr>
        <p:spPr>
          <a:xfrm>
            <a:off x="4427041" y="6946584"/>
            <a:ext cx="1357626" cy="825818"/>
          </a:xfrm>
          <a:prstGeom prst="rect">
            <a:avLst/>
          </a:prstGeom>
          <a:solidFill>
            <a:srgbClr val="21282E"/>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id-ID" sz="800"/>
          </a:p>
        </p:txBody>
      </p:sp>
    </p:spTree>
    <p:extLst>
      <p:ext uri="{BB962C8B-B14F-4D97-AF65-F5344CB8AC3E}">
        <p14:creationId xmlns:p14="http://schemas.microsoft.com/office/powerpoint/2010/main" val="33018072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E3CA3C-CA22-480A-9808-79A148EF2CE4}"/>
              </a:ext>
            </a:extLst>
          </p:cNvPr>
          <p:cNvSpPr>
            <a:spLocks noGrp="1"/>
          </p:cNvSpPr>
          <p:nvPr>
            <p:ph type="pic" sz="quarter" idx="15"/>
          </p:nvPr>
        </p:nvSpPr>
        <p:spPr>
          <a:xfrm>
            <a:off x="4091760" y="2600397"/>
            <a:ext cx="1874881" cy="2571612"/>
          </a:xfrm>
          <a:custGeom>
            <a:avLst/>
            <a:gdLst>
              <a:gd name="connsiteX0" fmla="*/ 2209216 w 4418432"/>
              <a:gd name="connsiteY0" fmla="*/ 0 h 4418432"/>
              <a:gd name="connsiteX1" fmla="*/ 4418432 w 4418432"/>
              <a:gd name="connsiteY1" fmla="*/ 2209216 h 4418432"/>
              <a:gd name="connsiteX2" fmla="*/ 2209216 w 4418432"/>
              <a:gd name="connsiteY2" fmla="*/ 4418432 h 4418432"/>
              <a:gd name="connsiteX3" fmla="*/ 0 w 4418432"/>
              <a:gd name="connsiteY3" fmla="*/ 2209216 h 4418432"/>
              <a:gd name="connsiteX4" fmla="*/ 2209216 w 4418432"/>
              <a:gd name="connsiteY4" fmla="*/ 0 h 4418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8432" h="4418432">
                <a:moveTo>
                  <a:pt x="2209216" y="0"/>
                </a:moveTo>
                <a:cubicBezTo>
                  <a:pt x="3429332" y="0"/>
                  <a:pt x="4418432" y="989100"/>
                  <a:pt x="4418432" y="2209216"/>
                </a:cubicBezTo>
                <a:cubicBezTo>
                  <a:pt x="4418432" y="3429332"/>
                  <a:pt x="3429332" y="4418432"/>
                  <a:pt x="2209216" y="4418432"/>
                </a:cubicBezTo>
                <a:cubicBezTo>
                  <a:pt x="989100" y="4418432"/>
                  <a:pt x="0" y="3429332"/>
                  <a:pt x="0" y="2209216"/>
                </a:cubicBezTo>
                <a:cubicBezTo>
                  <a:pt x="0" y="989100"/>
                  <a:pt x="989100" y="0"/>
                  <a:pt x="2209216" y="0"/>
                </a:cubicBezTo>
                <a:close/>
              </a:path>
            </a:pathLst>
          </a:custGeom>
        </p:spPr>
        <p:txBody>
          <a:bodyPr wrap="square">
            <a:noAutofit/>
          </a:bodyPr>
          <a:lstStyle>
            <a:lvl1pPr marL="0" indent="0" algn="ctr">
              <a:buNone/>
              <a:defRPr sz="1200">
                <a:solidFill>
                  <a:schemeClr val="tx1">
                    <a:lumMod val="65000"/>
                    <a:lumOff val="35000"/>
                  </a:schemeClr>
                </a:solidFill>
              </a:defRPr>
            </a:lvl1pPr>
          </a:lstStyle>
          <a:p>
            <a:endParaRPr lang="id-ID"/>
          </a:p>
        </p:txBody>
      </p:sp>
    </p:spTree>
    <p:extLst>
      <p:ext uri="{BB962C8B-B14F-4D97-AF65-F5344CB8AC3E}">
        <p14:creationId xmlns:p14="http://schemas.microsoft.com/office/powerpoint/2010/main" val="402281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5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63DD7E8-34B2-4940-A73C-8C538A55F0B0}"/>
              </a:ext>
            </a:extLst>
          </p:cNvPr>
          <p:cNvGrpSpPr/>
          <p:nvPr userDrawn="1"/>
        </p:nvGrpSpPr>
        <p:grpSpPr>
          <a:xfrm>
            <a:off x="4583822" y="-2533404"/>
            <a:ext cx="5474578" cy="12839210"/>
            <a:chOff x="8876092" y="-3576571"/>
            <a:chExt cx="10600946" cy="18125944"/>
          </a:xfrm>
        </p:grpSpPr>
        <p:sp>
          <p:nvSpPr>
            <p:cNvPr id="11" name="Freeform: Shape 10">
              <a:extLst>
                <a:ext uri="{FF2B5EF4-FFF2-40B4-BE49-F238E27FC236}">
                  <a16:creationId xmlns:a16="http://schemas.microsoft.com/office/drawing/2014/main" id="{FD76C2FD-4E53-48F2-BD5B-6D6D13B4E865}"/>
                </a:ext>
              </a:extLst>
            </p:cNvPr>
            <p:cNvSpPr/>
            <p:nvPr/>
          </p:nvSpPr>
          <p:spPr>
            <a:xfrm>
              <a:off x="8876092" y="-3576571"/>
              <a:ext cx="9659011" cy="18125944"/>
            </a:xfrm>
            <a:custGeom>
              <a:avLst/>
              <a:gdLst>
                <a:gd name="connsiteX0" fmla="*/ 9659009 w 9659011"/>
                <a:gd name="connsiteY0" fmla="*/ 0 h 18125944"/>
                <a:gd name="connsiteX1" fmla="*/ 9659011 w 9659011"/>
                <a:gd name="connsiteY1" fmla="*/ 1 h 18125944"/>
                <a:gd name="connsiteX2" fmla="*/ 9659011 w 9659011"/>
                <a:gd name="connsiteY2" fmla="*/ 18125944 h 18125944"/>
                <a:gd name="connsiteX3" fmla="*/ 9659009 w 9659011"/>
                <a:gd name="connsiteY3" fmla="*/ 18125944 h 18125944"/>
                <a:gd name="connsiteX4" fmla="*/ 9659009 w 9659011"/>
                <a:gd name="connsiteY4" fmla="*/ 14549370 h 18125944"/>
                <a:gd name="connsiteX5" fmla="*/ 1845238 w 9659011"/>
                <a:gd name="connsiteY5" fmla="*/ 14549370 h 18125944"/>
                <a:gd name="connsiteX6" fmla="*/ 1804479 w 9659011"/>
                <a:gd name="connsiteY6" fmla="*/ 14497503 h 18125944"/>
                <a:gd name="connsiteX7" fmla="*/ 0 w 9659011"/>
                <a:gd name="connsiteY7" fmla="*/ 9062972 h 18125944"/>
                <a:gd name="connsiteX8" fmla="*/ 1804478 w 9659011"/>
                <a:gd name="connsiteY8" fmla="*/ 3628440 h 18125944"/>
                <a:gd name="connsiteX9" fmla="*/ 1845239 w 9659011"/>
                <a:gd name="connsiteY9" fmla="*/ 3576571 h 18125944"/>
                <a:gd name="connsiteX10" fmla="*/ 9659009 w 9659011"/>
                <a:gd name="connsiteY10" fmla="*/ 3576571 h 1812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9011" h="18125944">
                  <a:moveTo>
                    <a:pt x="9659009" y="0"/>
                  </a:moveTo>
                  <a:lnTo>
                    <a:pt x="9659011" y="1"/>
                  </a:lnTo>
                  <a:lnTo>
                    <a:pt x="9659011" y="18125944"/>
                  </a:lnTo>
                  <a:lnTo>
                    <a:pt x="9659009" y="18125944"/>
                  </a:lnTo>
                  <a:lnTo>
                    <a:pt x="9659009" y="14549370"/>
                  </a:lnTo>
                  <a:lnTo>
                    <a:pt x="1845238" y="14549370"/>
                  </a:lnTo>
                  <a:lnTo>
                    <a:pt x="1804479" y="14497503"/>
                  </a:lnTo>
                  <a:cubicBezTo>
                    <a:pt x="671150" y="12982063"/>
                    <a:pt x="0" y="11100895"/>
                    <a:pt x="0" y="9062972"/>
                  </a:cubicBezTo>
                  <a:cubicBezTo>
                    <a:pt x="0" y="7025048"/>
                    <a:pt x="671150" y="5143879"/>
                    <a:pt x="1804478" y="3628440"/>
                  </a:cubicBezTo>
                  <a:lnTo>
                    <a:pt x="1845239" y="3576571"/>
                  </a:lnTo>
                  <a:lnTo>
                    <a:pt x="9659009" y="35765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800"/>
            </a:p>
          </p:txBody>
        </p:sp>
        <p:sp>
          <p:nvSpPr>
            <p:cNvPr id="12" name="Rectangle 11">
              <a:extLst>
                <a:ext uri="{FF2B5EF4-FFF2-40B4-BE49-F238E27FC236}">
                  <a16:creationId xmlns:a16="http://schemas.microsoft.com/office/drawing/2014/main" id="{9163BCEC-86E6-4BAB-A766-7D103F18E94A}"/>
                </a:ext>
              </a:extLst>
            </p:cNvPr>
            <p:cNvSpPr/>
            <p:nvPr/>
          </p:nvSpPr>
          <p:spPr>
            <a:xfrm>
              <a:off x="17432594" y="0"/>
              <a:ext cx="2044444" cy="1097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800"/>
            </a:p>
          </p:txBody>
        </p:sp>
      </p:grpSp>
      <p:grpSp>
        <p:nvGrpSpPr>
          <p:cNvPr id="13" name="Group 12">
            <a:extLst>
              <a:ext uri="{FF2B5EF4-FFF2-40B4-BE49-F238E27FC236}">
                <a16:creationId xmlns:a16="http://schemas.microsoft.com/office/drawing/2014/main" id="{FC73ECDE-E994-46FB-9FE8-A5E2447D5DFC}"/>
              </a:ext>
            </a:extLst>
          </p:cNvPr>
          <p:cNvGrpSpPr/>
          <p:nvPr userDrawn="1"/>
        </p:nvGrpSpPr>
        <p:grpSpPr>
          <a:xfrm>
            <a:off x="6898134" y="2453208"/>
            <a:ext cx="2843665" cy="2865989"/>
            <a:chOff x="557213" y="4054475"/>
            <a:chExt cx="2974974" cy="2185988"/>
          </a:xfrm>
          <a:solidFill>
            <a:schemeClr val="tx1">
              <a:lumMod val="75000"/>
              <a:lumOff val="25000"/>
              <a:alpha val="4000"/>
            </a:schemeClr>
          </a:solidFill>
        </p:grpSpPr>
        <p:sp>
          <p:nvSpPr>
            <p:cNvPr id="14" name="Freeform 129">
              <a:extLst>
                <a:ext uri="{FF2B5EF4-FFF2-40B4-BE49-F238E27FC236}">
                  <a16:creationId xmlns:a16="http://schemas.microsoft.com/office/drawing/2014/main" id="{1392E37A-5FE4-4931-BE67-0108CE9A8AE8}"/>
                </a:ext>
              </a:extLst>
            </p:cNvPr>
            <p:cNvSpPr>
              <a:spLocks noEditPoints="1"/>
            </p:cNvSpPr>
            <p:nvPr/>
          </p:nvSpPr>
          <p:spPr bwMode="auto">
            <a:xfrm>
              <a:off x="557213" y="4262438"/>
              <a:ext cx="415925" cy="1763713"/>
            </a:xfrm>
            <a:custGeom>
              <a:avLst/>
              <a:gdLst>
                <a:gd name="T0" fmla="*/ 220 w 262"/>
                <a:gd name="T1" fmla="*/ 3 h 1111"/>
                <a:gd name="T2" fmla="*/ 201 w 262"/>
                <a:gd name="T3" fmla="*/ 19 h 1111"/>
                <a:gd name="T4" fmla="*/ 201 w 262"/>
                <a:gd name="T5" fmla="*/ 265 h 1111"/>
                <a:gd name="T6" fmla="*/ 162 w 262"/>
                <a:gd name="T7" fmla="*/ 30 h 1111"/>
                <a:gd name="T8" fmla="*/ 154 w 262"/>
                <a:gd name="T9" fmla="*/ 11 h 1111"/>
                <a:gd name="T10" fmla="*/ 131 w 262"/>
                <a:gd name="T11" fmla="*/ 0 h 1111"/>
                <a:gd name="T12" fmla="*/ 108 w 262"/>
                <a:gd name="T13" fmla="*/ 11 h 1111"/>
                <a:gd name="T14" fmla="*/ 100 w 262"/>
                <a:gd name="T15" fmla="*/ 30 h 1111"/>
                <a:gd name="T16" fmla="*/ 66 w 262"/>
                <a:gd name="T17" fmla="*/ 265 h 1111"/>
                <a:gd name="T18" fmla="*/ 62 w 262"/>
                <a:gd name="T19" fmla="*/ 19 h 1111"/>
                <a:gd name="T20" fmla="*/ 46 w 262"/>
                <a:gd name="T21" fmla="*/ 3 h 1111"/>
                <a:gd name="T22" fmla="*/ 19 w 262"/>
                <a:gd name="T23" fmla="*/ 3 h 1111"/>
                <a:gd name="T24" fmla="*/ 4 w 262"/>
                <a:gd name="T25" fmla="*/ 19 h 1111"/>
                <a:gd name="T26" fmla="*/ 0 w 262"/>
                <a:gd name="T27" fmla="*/ 327 h 1111"/>
                <a:gd name="T28" fmla="*/ 12 w 262"/>
                <a:gd name="T29" fmla="*/ 365 h 1111"/>
                <a:gd name="T30" fmla="*/ 62 w 262"/>
                <a:gd name="T31" fmla="*/ 415 h 1111"/>
                <a:gd name="T32" fmla="*/ 100 w 262"/>
                <a:gd name="T33" fmla="*/ 423 h 1111"/>
                <a:gd name="T34" fmla="*/ 100 w 262"/>
                <a:gd name="T35" fmla="*/ 1081 h 1111"/>
                <a:gd name="T36" fmla="*/ 108 w 262"/>
                <a:gd name="T37" fmla="*/ 1104 h 1111"/>
                <a:gd name="T38" fmla="*/ 131 w 262"/>
                <a:gd name="T39" fmla="*/ 1111 h 1111"/>
                <a:gd name="T40" fmla="*/ 154 w 262"/>
                <a:gd name="T41" fmla="*/ 1104 h 1111"/>
                <a:gd name="T42" fmla="*/ 162 w 262"/>
                <a:gd name="T43" fmla="*/ 1081 h 1111"/>
                <a:gd name="T44" fmla="*/ 166 w 262"/>
                <a:gd name="T45" fmla="*/ 423 h 1111"/>
                <a:gd name="T46" fmla="*/ 201 w 262"/>
                <a:gd name="T47" fmla="*/ 415 h 1111"/>
                <a:gd name="T48" fmla="*/ 255 w 262"/>
                <a:gd name="T49" fmla="*/ 365 h 1111"/>
                <a:gd name="T50" fmla="*/ 262 w 262"/>
                <a:gd name="T51" fmla="*/ 327 h 1111"/>
                <a:gd name="T52" fmla="*/ 258 w 262"/>
                <a:gd name="T53" fmla="*/ 19 h 1111"/>
                <a:gd name="T54" fmla="*/ 243 w 262"/>
                <a:gd name="T55" fmla="*/ 3 h 1111"/>
                <a:gd name="T56" fmla="*/ 231 w 262"/>
                <a:gd name="T57" fmla="*/ 0 h 1111"/>
                <a:gd name="T58" fmla="*/ 197 w 262"/>
                <a:gd name="T59" fmla="*/ 342 h 1111"/>
                <a:gd name="T60" fmla="*/ 177 w 262"/>
                <a:gd name="T61" fmla="*/ 361 h 1111"/>
                <a:gd name="T62" fmla="*/ 100 w 262"/>
                <a:gd name="T63" fmla="*/ 361 h 1111"/>
                <a:gd name="T64" fmla="*/ 73 w 262"/>
                <a:gd name="T65" fmla="*/ 354 h 1111"/>
                <a:gd name="T66" fmla="*/ 66 w 262"/>
                <a:gd name="T67" fmla="*/ 327 h 1111"/>
                <a:gd name="T68" fmla="*/ 201 w 262"/>
                <a:gd name="T69" fmla="*/ 327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 h="1111">
                  <a:moveTo>
                    <a:pt x="231" y="0"/>
                  </a:moveTo>
                  <a:lnTo>
                    <a:pt x="220" y="3"/>
                  </a:lnTo>
                  <a:lnTo>
                    <a:pt x="208" y="11"/>
                  </a:lnTo>
                  <a:lnTo>
                    <a:pt x="201" y="19"/>
                  </a:lnTo>
                  <a:lnTo>
                    <a:pt x="201" y="30"/>
                  </a:lnTo>
                  <a:lnTo>
                    <a:pt x="201" y="265"/>
                  </a:lnTo>
                  <a:lnTo>
                    <a:pt x="162" y="265"/>
                  </a:lnTo>
                  <a:lnTo>
                    <a:pt x="162" y="30"/>
                  </a:lnTo>
                  <a:lnTo>
                    <a:pt x="162" y="19"/>
                  </a:lnTo>
                  <a:lnTo>
                    <a:pt x="154" y="11"/>
                  </a:lnTo>
                  <a:lnTo>
                    <a:pt x="143" y="3"/>
                  </a:lnTo>
                  <a:lnTo>
                    <a:pt x="131" y="0"/>
                  </a:lnTo>
                  <a:lnTo>
                    <a:pt x="120" y="3"/>
                  </a:lnTo>
                  <a:lnTo>
                    <a:pt x="108" y="11"/>
                  </a:lnTo>
                  <a:lnTo>
                    <a:pt x="104" y="19"/>
                  </a:lnTo>
                  <a:lnTo>
                    <a:pt x="100" y="30"/>
                  </a:lnTo>
                  <a:lnTo>
                    <a:pt x="100" y="265"/>
                  </a:lnTo>
                  <a:lnTo>
                    <a:pt x="66" y="265"/>
                  </a:lnTo>
                  <a:lnTo>
                    <a:pt x="66" y="30"/>
                  </a:lnTo>
                  <a:lnTo>
                    <a:pt x="62" y="19"/>
                  </a:lnTo>
                  <a:lnTo>
                    <a:pt x="54" y="11"/>
                  </a:lnTo>
                  <a:lnTo>
                    <a:pt x="46" y="3"/>
                  </a:lnTo>
                  <a:lnTo>
                    <a:pt x="35" y="0"/>
                  </a:lnTo>
                  <a:lnTo>
                    <a:pt x="19" y="3"/>
                  </a:lnTo>
                  <a:lnTo>
                    <a:pt x="12" y="11"/>
                  </a:lnTo>
                  <a:lnTo>
                    <a:pt x="4" y="19"/>
                  </a:lnTo>
                  <a:lnTo>
                    <a:pt x="0" y="30"/>
                  </a:lnTo>
                  <a:lnTo>
                    <a:pt x="0" y="327"/>
                  </a:lnTo>
                  <a:lnTo>
                    <a:pt x="4" y="346"/>
                  </a:lnTo>
                  <a:lnTo>
                    <a:pt x="12" y="365"/>
                  </a:lnTo>
                  <a:lnTo>
                    <a:pt x="31" y="396"/>
                  </a:lnTo>
                  <a:lnTo>
                    <a:pt x="62" y="415"/>
                  </a:lnTo>
                  <a:lnTo>
                    <a:pt x="81" y="423"/>
                  </a:lnTo>
                  <a:lnTo>
                    <a:pt x="100" y="423"/>
                  </a:lnTo>
                  <a:lnTo>
                    <a:pt x="100" y="423"/>
                  </a:lnTo>
                  <a:lnTo>
                    <a:pt x="100" y="1081"/>
                  </a:lnTo>
                  <a:lnTo>
                    <a:pt x="104" y="1096"/>
                  </a:lnTo>
                  <a:lnTo>
                    <a:pt x="108" y="1104"/>
                  </a:lnTo>
                  <a:lnTo>
                    <a:pt x="120" y="1111"/>
                  </a:lnTo>
                  <a:lnTo>
                    <a:pt x="131" y="1111"/>
                  </a:lnTo>
                  <a:lnTo>
                    <a:pt x="143" y="1111"/>
                  </a:lnTo>
                  <a:lnTo>
                    <a:pt x="154" y="1104"/>
                  </a:lnTo>
                  <a:lnTo>
                    <a:pt x="162" y="1096"/>
                  </a:lnTo>
                  <a:lnTo>
                    <a:pt x="162" y="1081"/>
                  </a:lnTo>
                  <a:lnTo>
                    <a:pt x="162" y="423"/>
                  </a:lnTo>
                  <a:lnTo>
                    <a:pt x="166" y="423"/>
                  </a:lnTo>
                  <a:lnTo>
                    <a:pt x="185" y="423"/>
                  </a:lnTo>
                  <a:lnTo>
                    <a:pt x="201" y="415"/>
                  </a:lnTo>
                  <a:lnTo>
                    <a:pt x="231" y="396"/>
                  </a:lnTo>
                  <a:lnTo>
                    <a:pt x="255" y="365"/>
                  </a:lnTo>
                  <a:lnTo>
                    <a:pt x="258" y="346"/>
                  </a:lnTo>
                  <a:lnTo>
                    <a:pt x="262" y="327"/>
                  </a:lnTo>
                  <a:lnTo>
                    <a:pt x="262" y="30"/>
                  </a:lnTo>
                  <a:lnTo>
                    <a:pt x="258" y="19"/>
                  </a:lnTo>
                  <a:lnTo>
                    <a:pt x="251" y="11"/>
                  </a:lnTo>
                  <a:lnTo>
                    <a:pt x="243" y="3"/>
                  </a:lnTo>
                  <a:lnTo>
                    <a:pt x="231" y="0"/>
                  </a:lnTo>
                  <a:lnTo>
                    <a:pt x="231" y="0"/>
                  </a:lnTo>
                  <a:close/>
                  <a:moveTo>
                    <a:pt x="201" y="327"/>
                  </a:moveTo>
                  <a:lnTo>
                    <a:pt x="197" y="342"/>
                  </a:lnTo>
                  <a:lnTo>
                    <a:pt x="189" y="354"/>
                  </a:lnTo>
                  <a:lnTo>
                    <a:pt x="177" y="361"/>
                  </a:lnTo>
                  <a:lnTo>
                    <a:pt x="166" y="361"/>
                  </a:lnTo>
                  <a:lnTo>
                    <a:pt x="100" y="361"/>
                  </a:lnTo>
                  <a:lnTo>
                    <a:pt x="85" y="361"/>
                  </a:lnTo>
                  <a:lnTo>
                    <a:pt x="73" y="354"/>
                  </a:lnTo>
                  <a:lnTo>
                    <a:pt x="66" y="342"/>
                  </a:lnTo>
                  <a:lnTo>
                    <a:pt x="66" y="327"/>
                  </a:lnTo>
                  <a:lnTo>
                    <a:pt x="66" y="327"/>
                  </a:lnTo>
                  <a:lnTo>
                    <a:pt x="201" y="327"/>
                  </a:lnTo>
                  <a:lnTo>
                    <a:pt x="201" y="3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800"/>
            </a:p>
          </p:txBody>
        </p:sp>
        <p:sp>
          <p:nvSpPr>
            <p:cNvPr id="15" name="Freeform 130">
              <a:extLst>
                <a:ext uri="{FF2B5EF4-FFF2-40B4-BE49-F238E27FC236}">
                  <a16:creationId xmlns:a16="http://schemas.microsoft.com/office/drawing/2014/main" id="{D5719C14-A829-4A77-A4DA-6FC13CDDDAE0}"/>
                </a:ext>
              </a:extLst>
            </p:cNvPr>
            <p:cNvSpPr>
              <a:spLocks noEditPoints="1"/>
            </p:cNvSpPr>
            <p:nvPr/>
          </p:nvSpPr>
          <p:spPr bwMode="auto">
            <a:xfrm>
              <a:off x="3232150" y="4262438"/>
              <a:ext cx="300037" cy="1763713"/>
            </a:xfrm>
            <a:custGeom>
              <a:avLst/>
              <a:gdLst>
                <a:gd name="T0" fmla="*/ 123 w 189"/>
                <a:gd name="T1" fmla="*/ 0 h 1111"/>
                <a:gd name="T2" fmla="*/ 100 w 189"/>
                <a:gd name="T3" fmla="*/ 7 h 1111"/>
                <a:gd name="T4" fmla="*/ 81 w 189"/>
                <a:gd name="T5" fmla="*/ 19 h 1111"/>
                <a:gd name="T6" fmla="*/ 65 w 189"/>
                <a:gd name="T7" fmla="*/ 38 h 1111"/>
                <a:gd name="T8" fmla="*/ 58 w 189"/>
                <a:gd name="T9" fmla="*/ 61 h 1111"/>
                <a:gd name="T10" fmla="*/ 0 w 189"/>
                <a:gd name="T11" fmla="*/ 681 h 1111"/>
                <a:gd name="T12" fmla="*/ 4 w 189"/>
                <a:gd name="T13" fmla="*/ 700 h 1111"/>
                <a:gd name="T14" fmla="*/ 7 w 189"/>
                <a:gd name="T15" fmla="*/ 719 h 1111"/>
                <a:gd name="T16" fmla="*/ 27 w 189"/>
                <a:gd name="T17" fmla="*/ 754 h 1111"/>
                <a:gd name="T18" fmla="*/ 58 w 189"/>
                <a:gd name="T19" fmla="*/ 777 h 1111"/>
                <a:gd name="T20" fmla="*/ 77 w 189"/>
                <a:gd name="T21" fmla="*/ 784 h 1111"/>
                <a:gd name="T22" fmla="*/ 96 w 189"/>
                <a:gd name="T23" fmla="*/ 784 h 1111"/>
                <a:gd name="T24" fmla="*/ 127 w 189"/>
                <a:gd name="T25" fmla="*/ 784 h 1111"/>
                <a:gd name="T26" fmla="*/ 127 w 189"/>
                <a:gd name="T27" fmla="*/ 1081 h 1111"/>
                <a:gd name="T28" fmla="*/ 131 w 189"/>
                <a:gd name="T29" fmla="*/ 1096 h 1111"/>
                <a:gd name="T30" fmla="*/ 135 w 189"/>
                <a:gd name="T31" fmla="*/ 1104 h 1111"/>
                <a:gd name="T32" fmla="*/ 146 w 189"/>
                <a:gd name="T33" fmla="*/ 1111 h 1111"/>
                <a:gd name="T34" fmla="*/ 158 w 189"/>
                <a:gd name="T35" fmla="*/ 1111 h 1111"/>
                <a:gd name="T36" fmla="*/ 169 w 189"/>
                <a:gd name="T37" fmla="*/ 1111 h 1111"/>
                <a:gd name="T38" fmla="*/ 181 w 189"/>
                <a:gd name="T39" fmla="*/ 1104 h 1111"/>
                <a:gd name="T40" fmla="*/ 185 w 189"/>
                <a:gd name="T41" fmla="*/ 1096 h 1111"/>
                <a:gd name="T42" fmla="*/ 189 w 189"/>
                <a:gd name="T43" fmla="*/ 1081 h 1111"/>
                <a:gd name="T44" fmla="*/ 189 w 189"/>
                <a:gd name="T45" fmla="*/ 65 h 1111"/>
                <a:gd name="T46" fmla="*/ 185 w 189"/>
                <a:gd name="T47" fmla="*/ 42 h 1111"/>
                <a:gd name="T48" fmla="*/ 169 w 189"/>
                <a:gd name="T49" fmla="*/ 19 h 1111"/>
                <a:gd name="T50" fmla="*/ 150 w 189"/>
                <a:gd name="T51" fmla="*/ 7 h 1111"/>
                <a:gd name="T52" fmla="*/ 123 w 189"/>
                <a:gd name="T53" fmla="*/ 0 h 1111"/>
                <a:gd name="T54" fmla="*/ 123 w 189"/>
                <a:gd name="T55" fmla="*/ 0 h 1111"/>
                <a:gd name="T56" fmla="*/ 127 w 189"/>
                <a:gd name="T57" fmla="*/ 723 h 1111"/>
                <a:gd name="T58" fmla="*/ 96 w 189"/>
                <a:gd name="T59" fmla="*/ 723 h 1111"/>
                <a:gd name="T60" fmla="*/ 85 w 189"/>
                <a:gd name="T61" fmla="*/ 719 h 1111"/>
                <a:gd name="T62" fmla="*/ 73 w 189"/>
                <a:gd name="T63" fmla="*/ 711 h 1111"/>
                <a:gd name="T64" fmla="*/ 65 w 189"/>
                <a:gd name="T65" fmla="*/ 700 h 1111"/>
                <a:gd name="T66" fmla="*/ 61 w 189"/>
                <a:gd name="T67" fmla="*/ 684 h 1111"/>
                <a:gd name="T68" fmla="*/ 119 w 189"/>
                <a:gd name="T69" fmla="*/ 65 h 1111"/>
                <a:gd name="T70" fmla="*/ 123 w 189"/>
                <a:gd name="T71" fmla="*/ 61 h 1111"/>
                <a:gd name="T72" fmla="*/ 127 w 189"/>
                <a:gd name="T73" fmla="*/ 65 h 1111"/>
                <a:gd name="T74" fmla="*/ 127 w 189"/>
                <a:gd name="T75" fmla="*/ 723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1111">
                  <a:moveTo>
                    <a:pt x="123" y="0"/>
                  </a:moveTo>
                  <a:lnTo>
                    <a:pt x="100" y="7"/>
                  </a:lnTo>
                  <a:lnTo>
                    <a:pt x="81" y="19"/>
                  </a:lnTo>
                  <a:lnTo>
                    <a:pt x="65" y="38"/>
                  </a:lnTo>
                  <a:lnTo>
                    <a:pt x="58" y="61"/>
                  </a:lnTo>
                  <a:lnTo>
                    <a:pt x="0" y="681"/>
                  </a:lnTo>
                  <a:lnTo>
                    <a:pt x="4" y="700"/>
                  </a:lnTo>
                  <a:lnTo>
                    <a:pt x="7" y="719"/>
                  </a:lnTo>
                  <a:lnTo>
                    <a:pt x="27" y="754"/>
                  </a:lnTo>
                  <a:lnTo>
                    <a:pt x="58" y="777"/>
                  </a:lnTo>
                  <a:lnTo>
                    <a:pt x="77" y="784"/>
                  </a:lnTo>
                  <a:lnTo>
                    <a:pt x="96" y="784"/>
                  </a:lnTo>
                  <a:lnTo>
                    <a:pt x="127" y="784"/>
                  </a:lnTo>
                  <a:lnTo>
                    <a:pt x="127" y="1081"/>
                  </a:lnTo>
                  <a:lnTo>
                    <a:pt x="131" y="1096"/>
                  </a:lnTo>
                  <a:lnTo>
                    <a:pt x="135" y="1104"/>
                  </a:lnTo>
                  <a:lnTo>
                    <a:pt x="146" y="1111"/>
                  </a:lnTo>
                  <a:lnTo>
                    <a:pt x="158" y="1111"/>
                  </a:lnTo>
                  <a:lnTo>
                    <a:pt x="169" y="1111"/>
                  </a:lnTo>
                  <a:lnTo>
                    <a:pt x="181" y="1104"/>
                  </a:lnTo>
                  <a:lnTo>
                    <a:pt x="185" y="1096"/>
                  </a:lnTo>
                  <a:lnTo>
                    <a:pt x="189" y="1081"/>
                  </a:lnTo>
                  <a:lnTo>
                    <a:pt x="189" y="65"/>
                  </a:lnTo>
                  <a:lnTo>
                    <a:pt x="185" y="42"/>
                  </a:lnTo>
                  <a:lnTo>
                    <a:pt x="169" y="19"/>
                  </a:lnTo>
                  <a:lnTo>
                    <a:pt x="150" y="7"/>
                  </a:lnTo>
                  <a:lnTo>
                    <a:pt x="123" y="0"/>
                  </a:lnTo>
                  <a:lnTo>
                    <a:pt x="123" y="0"/>
                  </a:lnTo>
                  <a:close/>
                  <a:moveTo>
                    <a:pt x="127" y="723"/>
                  </a:moveTo>
                  <a:lnTo>
                    <a:pt x="96" y="723"/>
                  </a:lnTo>
                  <a:lnTo>
                    <a:pt x="85" y="719"/>
                  </a:lnTo>
                  <a:lnTo>
                    <a:pt x="73" y="711"/>
                  </a:lnTo>
                  <a:lnTo>
                    <a:pt x="65" y="700"/>
                  </a:lnTo>
                  <a:lnTo>
                    <a:pt x="61" y="684"/>
                  </a:lnTo>
                  <a:lnTo>
                    <a:pt x="119" y="65"/>
                  </a:lnTo>
                  <a:lnTo>
                    <a:pt x="123" y="61"/>
                  </a:lnTo>
                  <a:lnTo>
                    <a:pt x="127" y="65"/>
                  </a:lnTo>
                  <a:lnTo>
                    <a:pt x="127" y="7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800"/>
            </a:p>
          </p:txBody>
        </p:sp>
        <p:sp>
          <p:nvSpPr>
            <p:cNvPr id="16" name="Freeform 131">
              <a:extLst>
                <a:ext uri="{FF2B5EF4-FFF2-40B4-BE49-F238E27FC236}">
                  <a16:creationId xmlns:a16="http://schemas.microsoft.com/office/drawing/2014/main" id="{9563A6D6-7BC1-4DD0-B128-79F69F065A96}"/>
                </a:ext>
              </a:extLst>
            </p:cNvPr>
            <p:cNvSpPr>
              <a:spLocks noEditPoints="1"/>
            </p:cNvSpPr>
            <p:nvPr/>
          </p:nvSpPr>
          <p:spPr bwMode="auto">
            <a:xfrm>
              <a:off x="979488" y="4054475"/>
              <a:ext cx="2184400" cy="2185988"/>
            </a:xfrm>
            <a:custGeom>
              <a:avLst/>
              <a:gdLst>
                <a:gd name="T0" fmla="*/ 551 w 1376"/>
                <a:gd name="T1" fmla="*/ 15 h 1377"/>
                <a:gd name="T2" fmla="*/ 359 w 1376"/>
                <a:gd name="T3" fmla="*/ 84 h 1377"/>
                <a:gd name="T4" fmla="*/ 201 w 1376"/>
                <a:gd name="T5" fmla="*/ 204 h 1377"/>
                <a:gd name="T6" fmla="*/ 81 w 1376"/>
                <a:gd name="T7" fmla="*/ 361 h 1377"/>
                <a:gd name="T8" fmla="*/ 12 w 1376"/>
                <a:gd name="T9" fmla="*/ 550 h 1377"/>
                <a:gd name="T10" fmla="*/ 4 w 1376"/>
                <a:gd name="T11" fmla="*/ 758 h 1377"/>
                <a:gd name="T12" fmla="*/ 54 w 1376"/>
                <a:gd name="T13" fmla="*/ 954 h 1377"/>
                <a:gd name="T14" fmla="*/ 158 w 1376"/>
                <a:gd name="T15" fmla="*/ 1123 h 1377"/>
                <a:gd name="T16" fmla="*/ 305 w 1376"/>
                <a:gd name="T17" fmla="*/ 1258 h 1377"/>
                <a:gd name="T18" fmla="*/ 482 w 1376"/>
                <a:gd name="T19" fmla="*/ 1342 h 1377"/>
                <a:gd name="T20" fmla="*/ 686 w 1376"/>
                <a:gd name="T21" fmla="*/ 1377 h 1377"/>
                <a:gd name="T22" fmla="*/ 894 w 1376"/>
                <a:gd name="T23" fmla="*/ 1342 h 1377"/>
                <a:gd name="T24" fmla="*/ 1072 w 1376"/>
                <a:gd name="T25" fmla="*/ 1258 h 1377"/>
                <a:gd name="T26" fmla="*/ 1218 w 1376"/>
                <a:gd name="T27" fmla="*/ 1123 h 1377"/>
                <a:gd name="T28" fmla="*/ 1322 w 1376"/>
                <a:gd name="T29" fmla="*/ 954 h 1377"/>
                <a:gd name="T30" fmla="*/ 1373 w 1376"/>
                <a:gd name="T31" fmla="*/ 758 h 1377"/>
                <a:gd name="T32" fmla="*/ 1365 w 1376"/>
                <a:gd name="T33" fmla="*/ 550 h 1377"/>
                <a:gd name="T34" fmla="*/ 1295 w 1376"/>
                <a:gd name="T35" fmla="*/ 361 h 1377"/>
                <a:gd name="T36" fmla="*/ 1176 w 1376"/>
                <a:gd name="T37" fmla="*/ 204 h 1377"/>
                <a:gd name="T38" fmla="*/ 1018 w 1376"/>
                <a:gd name="T39" fmla="*/ 84 h 1377"/>
                <a:gd name="T40" fmla="*/ 825 w 1376"/>
                <a:gd name="T41" fmla="*/ 15 h 1377"/>
                <a:gd name="T42" fmla="*/ 686 w 1376"/>
                <a:gd name="T43" fmla="*/ 0 h 1377"/>
                <a:gd name="T44" fmla="*/ 563 w 1376"/>
                <a:gd name="T45" fmla="*/ 1300 h 1377"/>
                <a:gd name="T46" fmla="*/ 389 w 1376"/>
                <a:gd name="T47" fmla="*/ 1239 h 1377"/>
                <a:gd name="T48" fmla="*/ 247 w 1376"/>
                <a:gd name="T49" fmla="*/ 1131 h 1377"/>
                <a:gd name="T50" fmla="*/ 135 w 1376"/>
                <a:gd name="T51" fmla="*/ 985 h 1377"/>
                <a:gd name="T52" fmla="*/ 73 w 1376"/>
                <a:gd name="T53" fmla="*/ 815 h 1377"/>
                <a:gd name="T54" fmla="*/ 66 w 1376"/>
                <a:gd name="T55" fmla="*/ 623 h 1377"/>
                <a:gd name="T56" fmla="*/ 112 w 1376"/>
                <a:gd name="T57" fmla="*/ 446 h 1377"/>
                <a:gd name="T58" fmla="*/ 204 w 1376"/>
                <a:gd name="T59" fmla="*/ 288 h 1377"/>
                <a:gd name="T60" fmla="*/ 339 w 1376"/>
                <a:gd name="T61" fmla="*/ 169 h 1377"/>
                <a:gd name="T62" fmla="*/ 501 w 1376"/>
                <a:gd name="T63" fmla="*/ 92 h 1377"/>
                <a:gd name="T64" fmla="*/ 686 w 1376"/>
                <a:gd name="T65" fmla="*/ 61 h 1377"/>
                <a:gd name="T66" fmla="*/ 875 w 1376"/>
                <a:gd name="T67" fmla="*/ 92 h 1377"/>
                <a:gd name="T68" fmla="*/ 1037 w 1376"/>
                <a:gd name="T69" fmla="*/ 169 h 1377"/>
                <a:gd name="T70" fmla="*/ 1172 w 1376"/>
                <a:gd name="T71" fmla="*/ 288 h 1377"/>
                <a:gd name="T72" fmla="*/ 1265 w 1376"/>
                <a:gd name="T73" fmla="*/ 446 h 1377"/>
                <a:gd name="T74" fmla="*/ 1311 w 1376"/>
                <a:gd name="T75" fmla="*/ 623 h 1377"/>
                <a:gd name="T76" fmla="*/ 1303 w 1376"/>
                <a:gd name="T77" fmla="*/ 815 h 1377"/>
                <a:gd name="T78" fmla="*/ 1241 w 1376"/>
                <a:gd name="T79" fmla="*/ 985 h 1377"/>
                <a:gd name="T80" fmla="*/ 1130 w 1376"/>
                <a:gd name="T81" fmla="*/ 1131 h 1377"/>
                <a:gd name="T82" fmla="*/ 987 w 1376"/>
                <a:gd name="T83" fmla="*/ 1239 h 1377"/>
                <a:gd name="T84" fmla="*/ 814 w 1376"/>
                <a:gd name="T85" fmla="*/ 1300 h 1377"/>
                <a:gd name="T86" fmla="*/ 686 w 1376"/>
                <a:gd name="T87" fmla="*/ 1315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6" h="1377">
                  <a:moveTo>
                    <a:pt x="686" y="0"/>
                  </a:moveTo>
                  <a:lnTo>
                    <a:pt x="617" y="4"/>
                  </a:lnTo>
                  <a:lnTo>
                    <a:pt x="551" y="15"/>
                  </a:lnTo>
                  <a:lnTo>
                    <a:pt x="482" y="31"/>
                  </a:lnTo>
                  <a:lnTo>
                    <a:pt x="420" y="54"/>
                  </a:lnTo>
                  <a:lnTo>
                    <a:pt x="359" y="84"/>
                  </a:lnTo>
                  <a:lnTo>
                    <a:pt x="305" y="119"/>
                  </a:lnTo>
                  <a:lnTo>
                    <a:pt x="251" y="158"/>
                  </a:lnTo>
                  <a:lnTo>
                    <a:pt x="201" y="204"/>
                  </a:lnTo>
                  <a:lnTo>
                    <a:pt x="158" y="250"/>
                  </a:lnTo>
                  <a:lnTo>
                    <a:pt x="116" y="304"/>
                  </a:lnTo>
                  <a:lnTo>
                    <a:pt x="81" y="361"/>
                  </a:lnTo>
                  <a:lnTo>
                    <a:pt x="54" y="419"/>
                  </a:lnTo>
                  <a:lnTo>
                    <a:pt x="31" y="485"/>
                  </a:lnTo>
                  <a:lnTo>
                    <a:pt x="12" y="550"/>
                  </a:lnTo>
                  <a:lnTo>
                    <a:pt x="4" y="619"/>
                  </a:lnTo>
                  <a:lnTo>
                    <a:pt x="0" y="688"/>
                  </a:lnTo>
                  <a:lnTo>
                    <a:pt x="4" y="758"/>
                  </a:lnTo>
                  <a:lnTo>
                    <a:pt x="12" y="827"/>
                  </a:lnTo>
                  <a:lnTo>
                    <a:pt x="31" y="892"/>
                  </a:lnTo>
                  <a:lnTo>
                    <a:pt x="54" y="954"/>
                  </a:lnTo>
                  <a:lnTo>
                    <a:pt x="81" y="1015"/>
                  </a:lnTo>
                  <a:lnTo>
                    <a:pt x="116" y="1073"/>
                  </a:lnTo>
                  <a:lnTo>
                    <a:pt x="158" y="1123"/>
                  </a:lnTo>
                  <a:lnTo>
                    <a:pt x="201" y="1173"/>
                  </a:lnTo>
                  <a:lnTo>
                    <a:pt x="251" y="1219"/>
                  </a:lnTo>
                  <a:lnTo>
                    <a:pt x="305" y="1258"/>
                  </a:lnTo>
                  <a:lnTo>
                    <a:pt x="359" y="1292"/>
                  </a:lnTo>
                  <a:lnTo>
                    <a:pt x="420" y="1319"/>
                  </a:lnTo>
                  <a:lnTo>
                    <a:pt x="482" y="1342"/>
                  </a:lnTo>
                  <a:lnTo>
                    <a:pt x="551" y="1362"/>
                  </a:lnTo>
                  <a:lnTo>
                    <a:pt x="617" y="1373"/>
                  </a:lnTo>
                  <a:lnTo>
                    <a:pt x="686" y="1377"/>
                  </a:lnTo>
                  <a:lnTo>
                    <a:pt x="760" y="1373"/>
                  </a:lnTo>
                  <a:lnTo>
                    <a:pt x="825" y="1362"/>
                  </a:lnTo>
                  <a:lnTo>
                    <a:pt x="894" y="1342"/>
                  </a:lnTo>
                  <a:lnTo>
                    <a:pt x="956" y="1319"/>
                  </a:lnTo>
                  <a:lnTo>
                    <a:pt x="1018" y="1292"/>
                  </a:lnTo>
                  <a:lnTo>
                    <a:pt x="1072" y="1258"/>
                  </a:lnTo>
                  <a:lnTo>
                    <a:pt x="1126" y="1219"/>
                  </a:lnTo>
                  <a:lnTo>
                    <a:pt x="1176" y="1173"/>
                  </a:lnTo>
                  <a:lnTo>
                    <a:pt x="1218" y="1123"/>
                  </a:lnTo>
                  <a:lnTo>
                    <a:pt x="1261" y="1073"/>
                  </a:lnTo>
                  <a:lnTo>
                    <a:pt x="1295" y="1015"/>
                  </a:lnTo>
                  <a:lnTo>
                    <a:pt x="1322" y="954"/>
                  </a:lnTo>
                  <a:lnTo>
                    <a:pt x="1346" y="892"/>
                  </a:lnTo>
                  <a:lnTo>
                    <a:pt x="1365" y="827"/>
                  </a:lnTo>
                  <a:lnTo>
                    <a:pt x="1373" y="758"/>
                  </a:lnTo>
                  <a:lnTo>
                    <a:pt x="1376" y="688"/>
                  </a:lnTo>
                  <a:lnTo>
                    <a:pt x="1373" y="619"/>
                  </a:lnTo>
                  <a:lnTo>
                    <a:pt x="1365" y="550"/>
                  </a:lnTo>
                  <a:lnTo>
                    <a:pt x="1346" y="485"/>
                  </a:lnTo>
                  <a:lnTo>
                    <a:pt x="1322" y="419"/>
                  </a:lnTo>
                  <a:lnTo>
                    <a:pt x="1295" y="361"/>
                  </a:lnTo>
                  <a:lnTo>
                    <a:pt x="1261" y="304"/>
                  </a:lnTo>
                  <a:lnTo>
                    <a:pt x="1218" y="250"/>
                  </a:lnTo>
                  <a:lnTo>
                    <a:pt x="1176" y="204"/>
                  </a:lnTo>
                  <a:lnTo>
                    <a:pt x="1126" y="158"/>
                  </a:lnTo>
                  <a:lnTo>
                    <a:pt x="1072" y="119"/>
                  </a:lnTo>
                  <a:lnTo>
                    <a:pt x="1018" y="84"/>
                  </a:lnTo>
                  <a:lnTo>
                    <a:pt x="956" y="54"/>
                  </a:lnTo>
                  <a:lnTo>
                    <a:pt x="894" y="31"/>
                  </a:lnTo>
                  <a:lnTo>
                    <a:pt x="825" y="15"/>
                  </a:lnTo>
                  <a:lnTo>
                    <a:pt x="760" y="4"/>
                  </a:lnTo>
                  <a:lnTo>
                    <a:pt x="686" y="0"/>
                  </a:lnTo>
                  <a:lnTo>
                    <a:pt x="686" y="0"/>
                  </a:lnTo>
                  <a:close/>
                  <a:moveTo>
                    <a:pt x="686" y="1315"/>
                  </a:moveTo>
                  <a:lnTo>
                    <a:pt x="625" y="1312"/>
                  </a:lnTo>
                  <a:lnTo>
                    <a:pt x="563" y="1300"/>
                  </a:lnTo>
                  <a:lnTo>
                    <a:pt x="501" y="1285"/>
                  </a:lnTo>
                  <a:lnTo>
                    <a:pt x="443" y="1265"/>
                  </a:lnTo>
                  <a:lnTo>
                    <a:pt x="389" y="1239"/>
                  </a:lnTo>
                  <a:lnTo>
                    <a:pt x="339" y="1208"/>
                  </a:lnTo>
                  <a:lnTo>
                    <a:pt x="289" y="1169"/>
                  </a:lnTo>
                  <a:lnTo>
                    <a:pt x="247" y="1131"/>
                  </a:lnTo>
                  <a:lnTo>
                    <a:pt x="204" y="1085"/>
                  </a:lnTo>
                  <a:lnTo>
                    <a:pt x="170" y="1038"/>
                  </a:lnTo>
                  <a:lnTo>
                    <a:pt x="135" y="985"/>
                  </a:lnTo>
                  <a:lnTo>
                    <a:pt x="112" y="931"/>
                  </a:lnTo>
                  <a:lnTo>
                    <a:pt x="89" y="873"/>
                  </a:lnTo>
                  <a:lnTo>
                    <a:pt x="73" y="815"/>
                  </a:lnTo>
                  <a:lnTo>
                    <a:pt x="66" y="754"/>
                  </a:lnTo>
                  <a:lnTo>
                    <a:pt x="62" y="688"/>
                  </a:lnTo>
                  <a:lnTo>
                    <a:pt x="66" y="623"/>
                  </a:lnTo>
                  <a:lnTo>
                    <a:pt x="73" y="561"/>
                  </a:lnTo>
                  <a:lnTo>
                    <a:pt x="89" y="504"/>
                  </a:lnTo>
                  <a:lnTo>
                    <a:pt x="112" y="446"/>
                  </a:lnTo>
                  <a:lnTo>
                    <a:pt x="135" y="388"/>
                  </a:lnTo>
                  <a:lnTo>
                    <a:pt x="170" y="338"/>
                  </a:lnTo>
                  <a:lnTo>
                    <a:pt x="204" y="288"/>
                  </a:lnTo>
                  <a:lnTo>
                    <a:pt x="247" y="246"/>
                  </a:lnTo>
                  <a:lnTo>
                    <a:pt x="289" y="204"/>
                  </a:lnTo>
                  <a:lnTo>
                    <a:pt x="339" y="169"/>
                  </a:lnTo>
                  <a:lnTo>
                    <a:pt x="389" y="138"/>
                  </a:lnTo>
                  <a:lnTo>
                    <a:pt x="443" y="111"/>
                  </a:lnTo>
                  <a:lnTo>
                    <a:pt x="501" y="92"/>
                  </a:lnTo>
                  <a:lnTo>
                    <a:pt x="563" y="77"/>
                  </a:lnTo>
                  <a:lnTo>
                    <a:pt x="625" y="65"/>
                  </a:lnTo>
                  <a:lnTo>
                    <a:pt x="686" y="61"/>
                  </a:lnTo>
                  <a:lnTo>
                    <a:pt x="752" y="65"/>
                  </a:lnTo>
                  <a:lnTo>
                    <a:pt x="814" y="77"/>
                  </a:lnTo>
                  <a:lnTo>
                    <a:pt x="875" y="92"/>
                  </a:lnTo>
                  <a:lnTo>
                    <a:pt x="933" y="111"/>
                  </a:lnTo>
                  <a:lnTo>
                    <a:pt x="987" y="138"/>
                  </a:lnTo>
                  <a:lnTo>
                    <a:pt x="1037" y="169"/>
                  </a:lnTo>
                  <a:lnTo>
                    <a:pt x="1087" y="204"/>
                  </a:lnTo>
                  <a:lnTo>
                    <a:pt x="1130" y="246"/>
                  </a:lnTo>
                  <a:lnTo>
                    <a:pt x="1172" y="288"/>
                  </a:lnTo>
                  <a:lnTo>
                    <a:pt x="1207" y="338"/>
                  </a:lnTo>
                  <a:lnTo>
                    <a:pt x="1241" y="388"/>
                  </a:lnTo>
                  <a:lnTo>
                    <a:pt x="1265" y="446"/>
                  </a:lnTo>
                  <a:lnTo>
                    <a:pt x="1288" y="504"/>
                  </a:lnTo>
                  <a:lnTo>
                    <a:pt x="1303" y="561"/>
                  </a:lnTo>
                  <a:lnTo>
                    <a:pt x="1311" y="623"/>
                  </a:lnTo>
                  <a:lnTo>
                    <a:pt x="1315" y="688"/>
                  </a:lnTo>
                  <a:lnTo>
                    <a:pt x="1311" y="754"/>
                  </a:lnTo>
                  <a:lnTo>
                    <a:pt x="1303" y="815"/>
                  </a:lnTo>
                  <a:lnTo>
                    <a:pt x="1288" y="873"/>
                  </a:lnTo>
                  <a:lnTo>
                    <a:pt x="1265" y="931"/>
                  </a:lnTo>
                  <a:lnTo>
                    <a:pt x="1241" y="985"/>
                  </a:lnTo>
                  <a:lnTo>
                    <a:pt x="1207" y="1038"/>
                  </a:lnTo>
                  <a:lnTo>
                    <a:pt x="1172" y="1085"/>
                  </a:lnTo>
                  <a:lnTo>
                    <a:pt x="1130" y="1131"/>
                  </a:lnTo>
                  <a:lnTo>
                    <a:pt x="1087" y="1169"/>
                  </a:lnTo>
                  <a:lnTo>
                    <a:pt x="1037" y="1208"/>
                  </a:lnTo>
                  <a:lnTo>
                    <a:pt x="987" y="1239"/>
                  </a:lnTo>
                  <a:lnTo>
                    <a:pt x="933" y="1265"/>
                  </a:lnTo>
                  <a:lnTo>
                    <a:pt x="875" y="1285"/>
                  </a:lnTo>
                  <a:lnTo>
                    <a:pt x="814" y="1300"/>
                  </a:lnTo>
                  <a:lnTo>
                    <a:pt x="752" y="1312"/>
                  </a:lnTo>
                  <a:lnTo>
                    <a:pt x="686" y="1315"/>
                  </a:lnTo>
                  <a:lnTo>
                    <a:pt x="686" y="1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800"/>
            </a:p>
          </p:txBody>
        </p:sp>
        <p:sp>
          <p:nvSpPr>
            <p:cNvPr id="17" name="Freeform 132">
              <a:extLst>
                <a:ext uri="{FF2B5EF4-FFF2-40B4-BE49-F238E27FC236}">
                  <a16:creationId xmlns:a16="http://schemas.microsoft.com/office/drawing/2014/main" id="{173EC856-0A7E-4F91-AA87-C9FE5C0C4D55}"/>
                </a:ext>
              </a:extLst>
            </p:cNvPr>
            <p:cNvSpPr>
              <a:spLocks noEditPoints="1"/>
            </p:cNvSpPr>
            <p:nvPr/>
          </p:nvSpPr>
          <p:spPr bwMode="auto">
            <a:xfrm>
              <a:off x="1346200" y="4421188"/>
              <a:ext cx="1450975" cy="1452563"/>
            </a:xfrm>
            <a:custGeom>
              <a:avLst/>
              <a:gdLst>
                <a:gd name="T0" fmla="*/ 409 w 914"/>
                <a:gd name="T1" fmla="*/ 3 h 915"/>
                <a:gd name="T2" fmla="*/ 320 w 914"/>
                <a:gd name="T3" fmla="*/ 19 h 915"/>
                <a:gd name="T4" fmla="*/ 239 w 914"/>
                <a:gd name="T5" fmla="*/ 53 h 915"/>
                <a:gd name="T6" fmla="*/ 132 w 914"/>
                <a:gd name="T7" fmla="*/ 134 h 915"/>
                <a:gd name="T8" fmla="*/ 54 w 914"/>
                <a:gd name="T9" fmla="*/ 238 h 915"/>
                <a:gd name="T10" fmla="*/ 20 w 914"/>
                <a:gd name="T11" fmla="*/ 323 h 915"/>
                <a:gd name="T12" fmla="*/ 0 w 914"/>
                <a:gd name="T13" fmla="*/ 411 h 915"/>
                <a:gd name="T14" fmla="*/ 0 w 914"/>
                <a:gd name="T15" fmla="*/ 504 h 915"/>
                <a:gd name="T16" fmla="*/ 20 w 914"/>
                <a:gd name="T17" fmla="*/ 592 h 915"/>
                <a:gd name="T18" fmla="*/ 54 w 914"/>
                <a:gd name="T19" fmla="*/ 677 h 915"/>
                <a:gd name="T20" fmla="*/ 132 w 914"/>
                <a:gd name="T21" fmla="*/ 781 h 915"/>
                <a:gd name="T22" fmla="*/ 239 w 914"/>
                <a:gd name="T23" fmla="*/ 857 h 915"/>
                <a:gd name="T24" fmla="*/ 320 w 914"/>
                <a:gd name="T25" fmla="*/ 892 h 915"/>
                <a:gd name="T26" fmla="*/ 409 w 914"/>
                <a:gd name="T27" fmla="*/ 911 h 915"/>
                <a:gd name="T28" fmla="*/ 505 w 914"/>
                <a:gd name="T29" fmla="*/ 911 h 915"/>
                <a:gd name="T30" fmla="*/ 594 w 914"/>
                <a:gd name="T31" fmla="*/ 892 h 915"/>
                <a:gd name="T32" fmla="*/ 675 w 914"/>
                <a:gd name="T33" fmla="*/ 857 h 915"/>
                <a:gd name="T34" fmla="*/ 783 w 914"/>
                <a:gd name="T35" fmla="*/ 781 h 915"/>
                <a:gd name="T36" fmla="*/ 860 w 914"/>
                <a:gd name="T37" fmla="*/ 677 h 915"/>
                <a:gd name="T38" fmla="*/ 895 w 914"/>
                <a:gd name="T39" fmla="*/ 592 h 915"/>
                <a:gd name="T40" fmla="*/ 914 w 914"/>
                <a:gd name="T41" fmla="*/ 504 h 915"/>
                <a:gd name="T42" fmla="*/ 914 w 914"/>
                <a:gd name="T43" fmla="*/ 411 h 915"/>
                <a:gd name="T44" fmla="*/ 895 w 914"/>
                <a:gd name="T45" fmla="*/ 323 h 915"/>
                <a:gd name="T46" fmla="*/ 860 w 914"/>
                <a:gd name="T47" fmla="*/ 238 h 915"/>
                <a:gd name="T48" fmla="*/ 783 w 914"/>
                <a:gd name="T49" fmla="*/ 134 h 915"/>
                <a:gd name="T50" fmla="*/ 675 w 914"/>
                <a:gd name="T51" fmla="*/ 53 h 915"/>
                <a:gd name="T52" fmla="*/ 594 w 914"/>
                <a:gd name="T53" fmla="*/ 19 h 915"/>
                <a:gd name="T54" fmla="*/ 505 w 914"/>
                <a:gd name="T55" fmla="*/ 3 h 915"/>
                <a:gd name="T56" fmla="*/ 455 w 914"/>
                <a:gd name="T57" fmla="*/ 0 h 915"/>
                <a:gd name="T58" fmla="*/ 417 w 914"/>
                <a:gd name="T59" fmla="*/ 850 h 915"/>
                <a:gd name="T60" fmla="*/ 301 w 914"/>
                <a:gd name="T61" fmla="*/ 823 h 915"/>
                <a:gd name="T62" fmla="*/ 178 w 914"/>
                <a:gd name="T63" fmla="*/ 738 h 915"/>
                <a:gd name="T64" fmla="*/ 93 w 914"/>
                <a:gd name="T65" fmla="*/ 611 h 915"/>
                <a:gd name="T66" fmla="*/ 62 w 914"/>
                <a:gd name="T67" fmla="*/ 496 h 915"/>
                <a:gd name="T68" fmla="*/ 62 w 914"/>
                <a:gd name="T69" fmla="*/ 415 h 915"/>
                <a:gd name="T70" fmla="*/ 93 w 914"/>
                <a:gd name="T71" fmla="*/ 304 h 915"/>
                <a:gd name="T72" fmla="*/ 178 w 914"/>
                <a:gd name="T73" fmla="*/ 177 h 915"/>
                <a:gd name="T74" fmla="*/ 301 w 914"/>
                <a:gd name="T75" fmla="*/ 92 h 915"/>
                <a:gd name="T76" fmla="*/ 417 w 914"/>
                <a:gd name="T77" fmla="*/ 65 h 915"/>
                <a:gd name="T78" fmla="*/ 498 w 914"/>
                <a:gd name="T79" fmla="*/ 65 h 915"/>
                <a:gd name="T80" fmla="*/ 613 w 914"/>
                <a:gd name="T81" fmla="*/ 92 h 915"/>
                <a:gd name="T82" fmla="*/ 737 w 914"/>
                <a:gd name="T83" fmla="*/ 177 h 915"/>
                <a:gd name="T84" fmla="*/ 822 w 914"/>
                <a:gd name="T85" fmla="*/ 304 h 915"/>
                <a:gd name="T86" fmla="*/ 852 w 914"/>
                <a:gd name="T87" fmla="*/ 415 h 915"/>
                <a:gd name="T88" fmla="*/ 852 w 914"/>
                <a:gd name="T89" fmla="*/ 496 h 915"/>
                <a:gd name="T90" fmla="*/ 822 w 914"/>
                <a:gd name="T91" fmla="*/ 611 h 915"/>
                <a:gd name="T92" fmla="*/ 737 w 914"/>
                <a:gd name="T93" fmla="*/ 738 h 915"/>
                <a:gd name="T94" fmla="*/ 613 w 914"/>
                <a:gd name="T95" fmla="*/ 823 h 915"/>
                <a:gd name="T96" fmla="*/ 498 w 914"/>
                <a:gd name="T97" fmla="*/ 850 h 915"/>
                <a:gd name="T98" fmla="*/ 455 w 914"/>
                <a:gd name="T99" fmla="*/ 85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4" h="915">
                  <a:moveTo>
                    <a:pt x="455" y="0"/>
                  </a:moveTo>
                  <a:lnTo>
                    <a:pt x="409" y="3"/>
                  </a:lnTo>
                  <a:lnTo>
                    <a:pt x="367" y="7"/>
                  </a:lnTo>
                  <a:lnTo>
                    <a:pt x="320" y="19"/>
                  </a:lnTo>
                  <a:lnTo>
                    <a:pt x="278" y="34"/>
                  </a:lnTo>
                  <a:lnTo>
                    <a:pt x="239" y="53"/>
                  </a:lnTo>
                  <a:lnTo>
                    <a:pt x="201" y="77"/>
                  </a:lnTo>
                  <a:lnTo>
                    <a:pt x="132" y="134"/>
                  </a:lnTo>
                  <a:lnTo>
                    <a:pt x="78" y="200"/>
                  </a:lnTo>
                  <a:lnTo>
                    <a:pt x="54" y="238"/>
                  </a:lnTo>
                  <a:lnTo>
                    <a:pt x="35" y="280"/>
                  </a:lnTo>
                  <a:lnTo>
                    <a:pt x="20" y="323"/>
                  </a:lnTo>
                  <a:lnTo>
                    <a:pt x="8" y="365"/>
                  </a:lnTo>
                  <a:lnTo>
                    <a:pt x="0" y="411"/>
                  </a:lnTo>
                  <a:lnTo>
                    <a:pt x="0" y="457"/>
                  </a:lnTo>
                  <a:lnTo>
                    <a:pt x="0" y="504"/>
                  </a:lnTo>
                  <a:lnTo>
                    <a:pt x="8" y="550"/>
                  </a:lnTo>
                  <a:lnTo>
                    <a:pt x="20" y="592"/>
                  </a:lnTo>
                  <a:lnTo>
                    <a:pt x="35" y="634"/>
                  </a:lnTo>
                  <a:lnTo>
                    <a:pt x="54" y="677"/>
                  </a:lnTo>
                  <a:lnTo>
                    <a:pt x="78" y="711"/>
                  </a:lnTo>
                  <a:lnTo>
                    <a:pt x="132" y="781"/>
                  </a:lnTo>
                  <a:lnTo>
                    <a:pt x="201" y="834"/>
                  </a:lnTo>
                  <a:lnTo>
                    <a:pt x="239" y="857"/>
                  </a:lnTo>
                  <a:lnTo>
                    <a:pt x="278" y="877"/>
                  </a:lnTo>
                  <a:lnTo>
                    <a:pt x="320" y="892"/>
                  </a:lnTo>
                  <a:lnTo>
                    <a:pt x="367" y="904"/>
                  </a:lnTo>
                  <a:lnTo>
                    <a:pt x="409" y="911"/>
                  </a:lnTo>
                  <a:lnTo>
                    <a:pt x="455" y="915"/>
                  </a:lnTo>
                  <a:lnTo>
                    <a:pt x="505" y="911"/>
                  </a:lnTo>
                  <a:lnTo>
                    <a:pt x="548" y="904"/>
                  </a:lnTo>
                  <a:lnTo>
                    <a:pt x="594" y="892"/>
                  </a:lnTo>
                  <a:lnTo>
                    <a:pt x="637" y="877"/>
                  </a:lnTo>
                  <a:lnTo>
                    <a:pt x="675" y="857"/>
                  </a:lnTo>
                  <a:lnTo>
                    <a:pt x="714" y="834"/>
                  </a:lnTo>
                  <a:lnTo>
                    <a:pt x="783" y="781"/>
                  </a:lnTo>
                  <a:lnTo>
                    <a:pt x="837" y="711"/>
                  </a:lnTo>
                  <a:lnTo>
                    <a:pt x="860" y="677"/>
                  </a:lnTo>
                  <a:lnTo>
                    <a:pt x="879" y="634"/>
                  </a:lnTo>
                  <a:lnTo>
                    <a:pt x="895" y="592"/>
                  </a:lnTo>
                  <a:lnTo>
                    <a:pt x="906" y="550"/>
                  </a:lnTo>
                  <a:lnTo>
                    <a:pt x="914" y="504"/>
                  </a:lnTo>
                  <a:lnTo>
                    <a:pt x="914" y="457"/>
                  </a:lnTo>
                  <a:lnTo>
                    <a:pt x="914" y="411"/>
                  </a:lnTo>
                  <a:lnTo>
                    <a:pt x="906" y="365"/>
                  </a:lnTo>
                  <a:lnTo>
                    <a:pt x="895" y="323"/>
                  </a:lnTo>
                  <a:lnTo>
                    <a:pt x="879" y="280"/>
                  </a:lnTo>
                  <a:lnTo>
                    <a:pt x="860" y="238"/>
                  </a:lnTo>
                  <a:lnTo>
                    <a:pt x="837" y="200"/>
                  </a:lnTo>
                  <a:lnTo>
                    <a:pt x="783" y="134"/>
                  </a:lnTo>
                  <a:lnTo>
                    <a:pt x="714" y="77"/>
                  </a:lnTo>
                  <a:lnTo>
                    <a:pt x="675" y="53"/>
                  </a:lnTo>
                  <a:lnTo>
                    <a:pt x="637" y="34"/>
                  </a:lnTo>
                  <a:lnTo>
                    <a:pt x="594" y="19"/>
                  </a:lnTo>
                  <a:lnTo>
                    <a:pt x="548" y="7"/>
                  </a:lnTo>
                  <a:lnTo>
                    <a:pt x="505" y="3"/>
                  </a:lnTo>
                  <a:lnTo>
                    <a:pt x="455" y="0"/>
                  </a:lnTo>
                  <a:lnTo>
                    <a:pt x="455" y="0"/>
                  </a:lnTo>
                  <a:close/>
                  <a:moveTo>
                    <a:pt x="455" y="854"/>
                  </a:moveTo>
                  <a:lnTo>
                    <a:pt x="417" y="850"/>
                  </a:lnTo>
                  <a:lnTo>
                    <a:pt x="378" y="846"/>
                  </a:lnTo>
                  <a:lnTo>
                    <a:pt x="301" y="823"/>
                  </a:lnTo>
                  <a:lnTo>
                    <a:pt x="236" y="784"/>
                  </a:lnTo>
                  <a:lnTo>
                    <a:pt x="178" y="738"/>
                  </a:lnTo>
                  <a:lnTo>
                    <a:pt x="128" y="677"/>
                  </a:lnTo>
                  <a:lnTo>
                    <a:pt x="93" y="611"/>
                  </a:lnTo>
                  <a:lnTo>
                    <a:pt x="70" y="538"/>
                  </a:lnTo>
                  <a:lnTo>
                    <a:pt x="62" y="496"/>
                  </a:lnTo>
                  <a:lnTo>
                    <a:pt x="62" y="457"/>
                  </a:lnTo>
                  <a:lnTo>
                    <a:pt x="62" y="415"/>
                  </a:lnTo>
                  <a:lnTo>
                    <a:pt x="70" y="377"/>
                  </a:lnTo>
                  <a:lnTo>
                    <a:pt x="93" y="304"/>
                  </a:lnTo>
                  <a:lnTo>
                    <a:pt x="128" y="234"/>
                  </a:lnTo>
                  <a:lnTo>
                    <a:pt x="178" y="177"/>
                  </a:lnTo>
                  <a:lnTo>
                    <a:pt x="236" y="130"/>
                  </a:lnTo>
                  <a:lnTo>
                    <a:pt x="301" y="92"/>
                  </a:lnTo>
                  <a:lnTo>
                    <a:pt x="378" y="69"/>
                  </a:lnTo>
                  <a:lnTo>
                    <a:pt x="417" y="65"/>
                  </a:lnTo>
                  <a:lnTo>
                    <a:pt x="455" y="61"/>
                  </a:lnTo>
                  <a:lnTo>
                    <a:pt x="498" y="65"/>
                  </a:lnTo>
                  <a:lnTo>
                    <a:pt x="536" y="69"/>
                  </a:lnTo>
                  <a:lnTo>
                    <a:pt x="613" y="92"/>
                  </a:lnTo>
                  <a:lnTo>
                    <a:pt x="679" y="130"/>
                  </a:lnTo>
                  <a:lnTo>
                    <a:pt x="737" y="177"/>
                  </a:lnTo>
                  <a:lnTo>
                    <a:pt x="787" y="234"/>
                  </a:lnTo>
                  <a:lnTo>
                    <a:pt x="822" y="304"/>
                  </a:lnTo>
                  <a:lnTo>
                    <a:pt x="845" y="377"/>
                  </a:lnTo>
                  <a:lnTo>
                    <a:pt x="852" y="415"/>
                  </a:lnTo>
                  <a:lnTo>
                    <a:pt x="852" y="457"/>
                  </a:lnTo>
                  <a:lnTo>
                    <a:pt x="852" y="496"/>
                  </a:lnTo>
                  <a:lnTo>
                    <a:pt x="845" y="538"/>
                  </a:lnTo>
                  <a:lnTo>
                    <a:pt x="822" y="611"/>
                  </a:lnTo>
                  <a:lnTo>
                    <a:pt x="787" y="677"/>
                  </a:lnTo>
                  <a:lnTo>
                    <a:pt x="737" y="738"/>
                  </a:lnTo>
                  <a:lnTo>
                    <a:pt x="679" y="784"/>
                  </a:lnTo>
                  <a:lnTo>
                    <a:pt x="613" y="823"/>
                  </a:lnTo>
                  <a:lnTo>
                    <a:pt x="536" y="846"/>
                  </a:lnTo>
                  <a:lnTo>
                    <a:pt x="498" y="850"/>
                  </a:lnTo>
                  <a:lnTo>
                    <a:pt x="455" y="854"/>
                  </a:lnTo>
                  <a:lnTo>
                    <a:pt x="455" y="8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800"/>
            </a:p>
          </p:txBody>
        </p:sp>
        <p:sp>
          <p:nvSpPr>
            <p:cNvPr id="18" name="Freeform 133">
              <a:extLst>
                <a:ext uri="{FF2B5EF4-FFF2-40B4-BE49-F238E27FC236}">
                  <a16:creationId xmlns:a16="http://schemas.microsoft.com/office/drawing/2014/main" id="{8D642AFC-E099-46AC-9FD3-D15E82486603}"/>
                </a:ext>
              </a:extLst>
            </p:cNvPr>
            <p:cNvSpPr>
              <a:spLocks noEditPoints="1"/>
            </p:cNvSpPr>
            <p:nvPr/>
          </p:nvSpPr>
          <p:spPr bwMode="auto">
            <a:xfrm>
              <a:off x="1500188" y="4579938"/>
              <a:ext cx="1144587" cy="1135063"/>
            </a:xfrm>
            <a:custGeom>
              <a:avLst/>
              <a:gdLst>
                <a:gd name="T0" fmla="*/ 289 w 721"/>
                <a:gd name="T1" fmla="*/ 4 h 715"/>
                <a:gd name="T2" fmla="*/ 158 w 721"/>
                <a:gd name="T3" fmla="*/ 57 h 715"/>
                <a:gd name="T4" fmla="*/ 61 w 721"/>
                <a:gd name="T5" fmla="*/ 157 h 715"/>
                <a:gd name="T6" fmla="*/ 8 w 721"/>
                <a:gd name="T7" fmla="*/ 284 h 715"/>
                <a:gd name="T8" fmla="*/ 8 w 721"/>
                <a:gd name="T9" fmla="*/ 431 h 715"/>
                <a:gd name="T10" fmla="*/ 61 w 721"/>
                <a:gd name="T11" fmla="*/ 557 h 715"/>
                <a:gd name="T12" fmla="*/ 158 w 721"/>
                <a:gd name="T13" fmla="*/ 654 h 715"/>
                <a:gd name="T14" fmla="*/ 289 w 721"/>
                <a:gd name="T15" fmla="*/ 707 h 715"/>
                <a:gd name="T16" fmla="*/ 432 w 721"/>
                <a:gd name="T17" fmla="*/ 707 h 715"/>
                <a:gd name="T18" fmla="*/ 563 w 721"/>
                <a:gd name="T19" fmla="*/ 654 h 715"/>
                <a:gd name="T20" fmla="*/ 659 w 721"/>
                <a:gd name="T21" fmla="*/ 557 h 715"/>
                <a:gd name="T22" fmla="*/ 713 w 721"/>
                <a:gd name="T23" fmla="*/ 431 h 715"/>
                <a:gd name="T24" fmla="*/ 713 w 721"/>
                <a:gd name="T25" fmla="*/ 284 h 715"/>
                <a:gd name="T26" fmla="*/ 659 w 721"/>
                <a:gd name="T27" fmla="*/ 157 h 715"/>
                <a:gd name="T28" fmla="*/ 563 w 721"/>
                <a:gd name="T29" fmla="*/ 57 h 715"/>
                <a:gd name="T30" fmla="*/ 432 w 721"/>
                <a:gd name="T31" fmla="*/ 4 h 715"/>
                <a:gd name="T32" fmla="*/ 358 w 721"/>
                <a:gd name="T33" fmla="*/ 0 h 715"/>
                <a:gd name="T34" fmla="*/ 301 w 721"/>
                <a:gd name="T35" fmla="*/ 650 h 715"/>
                <a:gd name="T36" fmla="*/ 193 w 721"/>
                <a:gd name="T37" fmla="*/ 604 h 715"/>
                <a:gd name="T38" fmla="*/ 112 w 721"/>
                <a:gd name="T39" fmla="*/ 523 h 715"/>
                <a:gd name="T40" fmla="*/ 69 w 721"/>
                <a:gd name="T41" fmla="*/ 415 h 715"/>
                <a:gd name="T42" fmla="*/ 69 w 721"/>
                <a:gd name="T43" fmla="*/ 296 h 715"/>
                <a:gd name="T44" fmla="*/ 112 w 721"/>
                <a:gd name="T45" fmla="*/ 192 h 715"/>
                <a:gd name="T46" fmla="*/ 193 w 721"/>
                <a:gd name="T47" fmla="*/ 111 h 715"/>
                <a:gd name="T48" fmla="*/ 301 w 721"/>
                <a:gd name="T49" fmla="*/ 65 h 715"/>
                <a:gd name="T50" fmla="*/ 420 w 721"/>
                <a:gd name="T51" fmla="*/ 65 h 715"/>
                <a:gd name="T52" fmla="*/ 528 w 721"/>
                <a:gd name="T53" fmla="*/ 111 h 715"/>
                <a:gd name="T54" fmla="*/ 609 w 721"/>
                <a:gd name="T55" fmla="*/ 192 h 715"/>
                <a:gd name="T56" fmla="*/ 651 w 721"/>
                <a:gd name="T57" fmla="*/ 296 h 715"/>
                <a:gd name="T58" fmla="*/ 651 w 721"/>
                <a:gd name="T59" fmla="*/ 415 h 715"/>
                <a:gd name="T60" fmla="*/ 609 w 721"/>
                <a:gd name="T61" fmla="*/ 523 h 715"/>
                <a:gd name="T62" fmla="*/ 528 w 721"/>
                <a:gd name="T63" fmla="*/ 604 h 715"/>
                <a:gd name="T64" fmla="*/ 420 w 721"/>
                <a:gd name="T65" fmla="*/ 650 h 715"/>
                <a:gd name="T66" fmla="*/ 358 w 721"/>
                <a:gd name="T67" fmla="*/ 654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715">
                  <a:moveTo>
                    <a:pt x="358" y="0"/>
                  </a:moveTo>
                  <a:lnTo>
                    <a:pt x="289" y="4"/>
                  </a:lnTo>
                  <a:lnTo>
                    <a:pt x="220" y="27"/>
                  </a:lnTo>
                  <a:lnTo>
                    <a:pt x="158" y="57"/>
                  </a:lnTo>
                  <a:lnTo>
                    <a:pt x="108" y="104"/>
                  </a:lnTo>
                  <a:lnTo>
                    <a:pt x="61" y="157"/>
                  </a:lnTo>
                  <a:lnTo>
                    <a:pt x="31" y="219"/>
                  </a:lnTo>
                  <a:lnTo>
                    <a:pt x="8" y="284"/>
                  </a:lnTo>
                  <a:lnTo>
                    <a:pt x="0" y="357"/>
                  </a:lnTo>
                  <a:lnTo>
                    <a:pt x="8" y="431"/>
                  </a:lnTo>
                  <a:lnTo>
                    <a:pt x="31" y="496"/>
                  </a:lnTo>
                  <a:lnTo>
                    <a:pt x="61" y="557"/>
                  </a:lnTo>
                  <a:lnTo>
                    <a:pt x="108" y="611"/>
                  </a:lnTo>
                  <a:lnTo>
                    <a:pt x="158" y="654"/>
                  </a:lnTo>
                  <a:lnTo>
                    <a:pt x="220" y="688"/>
                  </a:lnTo>
                  <a:lnTo>
                    <a:pt x="289" y="707"/>
                  </a:lnTo>
                  <a:lnTo>
                    <a:pt x="358" y="715"/>
                  </a:lnTo>
                  <a:lnTo>
                    <a:pt x="432" y="707"/>
                  </a:lnTo>
                  <a:lnTo>
                    <a:pt x="501" y="688"/>
                  </a:lnTo>
                  <a:lnTo>
                    <a:pt x="563" y="654"/>
                  </a:lnTo>
                  <a:lnTo>
                    <a:pt x="613" y="611"/>
                  </a:lnTo>
                  <a:lnTo>
                    <a:pt x="659" y="557"/>
                  </a:lnTo>
                  <a:lnTo>
                    <a:pt x="690" y="496"/>
                  </a:lnTo>
                  <a:lnTo>
                    <a:pt x="713" y="431"/>
                  </a:lnTo>
                  <a:lnTo>
                    <a:pt x="721" y="357"/>
                  </a:lnTo>
                  <a:lnTo>
                    <a:pt x="713" y="284"/>
                  </a:lnTo>
                  <a:lnTo>
                    <a:pt x="690" y="219"/>
                  </a:lnTo>
                  <a:lnTo>
                    <a:pt x="659" y="157"/>
                  </a:lnTo>
                  <a:lnTo>
                    <a:pt x="613" y="104"/>
                  </a:lnTo>
                  <a:lnTo>
                    <a:pt x="563" y="57"/>
                  </a:lnTo>
                  <a:lnTo>
                    <a:pt x="501" y="27"/>
                  </a:lnTo>
                  <a:lnTo>
                    <a:pt x="432" y="4"/>
                  </a:lnTo>
                  <a:lnTo>
                    <a:pt x="358" y="0"/>
                  </a:lnTo>
                  <a:lnTo>
                    <a:pt x="358" y="0"/>
                  </a:lnTo>
                  <a:close/>
                  <a:moveTo>
                    <a:pt x="358" y="654"/>
                  </a:moveTo>
                  <a:lnTo>
                    <a:pt x="301" y="650"/>
                  </a:lnTo>
                  <a:lnTo>
                    <a:pt x="243" y="631"/>
                  </a:lnTo>
                  <a:lnTo>
                    <a:pt x="193" y="604"/>
                  </a:lnTo>
                  <a:lnTo>
                    <a:pt x="150" y="569"/>
                  </a:lnTo>
                  <a:lnTo>
                    <a:pt x="112" y="523"/>
                  </a:lnTo>
                  <a:lnTo>
                    <a:pt x="85" y="473"/>
                  </a:lnTo>
                  <a:lnTo>
                    <a:pt x="69" y="415"/>
                  </a:lnTo>
                  <a:lnTo>
                    <a:pt x="61" y="357"/>
                  </a:lnTo>
                  <a:lnTo>
                    <a:pt x="69" y="296"/>
                  </a:lnTo>
                  <a:lnTo>
                    <a:pt x="85" y="242"/>
                  </a:lnTo>
                  <a:lnTo>
                    <a:pt x="112" y="192"/>
                  </a:lnTo>
                  <a:lnTo>
                    <a:pt x="150" y="146"/>
                  </a:lnTo>
                  <a:lnTo>
                    <a:pt x="193" y="111"/>
                  </a:lnTo>
                  <a:lnTo>
                    <a:pt x="243" y="84"/>
                  </a:lnTo>
                  <a:lnTo>
                    <a:pt x="301" y="65"/>
                  </a:lnTo>
                  <a:lnTo>
                    <a:pt x="358" y="61"/>
                  </a:lnTo>
                  <a:lnTo>
                    <a:pt x="420" y="65"/>
                  </a:lnTo>
                  <a:lnTo>
                    <a:pt x="478" y="84"/>
                  </a:lnTo>
                  <a:lnTo>
                    <a:pt x="528" y="111"/>
                  </a:lnTo>
                  <a:lnTo>
                    <a:pt x="570" y="146"/>
                  </a:lnTo>
                  <a:lnTo>
                    <a:pt x="609" y="192"/>
                  </a:lnTo>
                  <a:lnTo>
                    <a:pt x="636" y="242"/>
                  </a:lnTo>
                  <a:lnTo>
                    <a:pt x="651" y="296"/>
                  </a:lnTo>
                  <a:lnTo>
                    <a:pt x="659" y="357"/>
                  </a:lnTo>
                  <a:lnTo>
                    <a:pt x="651" y="415"/>
                  </a:lnTo>
                  <a:lnTo>
                    <a:pt x="636" y="473"/>
                  </a:lnTo>
                  <a:lnTo>
                    <a:pt x="609" y="523"/>
                  </a:lnTo>
                  <a:lnTo>
                    <a:pt x="570" y="569"/>
                  </a:lnTo>
                  <a:lnTo>
                    <a:pt x="528" y="604"/>
                  </a:lnTo>
                  <a:lnTo>
                    <a:pt x="478" y="631"/>
                  </a:lnTo>
                  <a:lnTo>
                    <a:pt x="420" y="650"/>
                  </a:lnTo>
                  <a:lnTo>
                    <a:pt x="358" y="654"/>
                  </a:lnTo>
                  <a:lnTo>
                    <a:pt x="358" y="6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800"/>
            </a:p>
          </p:txBody>
        </p:sp>
      </p:grpSp>
      <p:sp>
        <p:nvSpPr>
          <p:cNvPr id="7" name="Picture Placeholder 7">
            <a:extLst>
              <a:ext uri="{FF2B5EF4-FFF2-40B4-BE49-F238E27FC236}">
                <a16:creationId xmlns:a16="http://schemas.microsoft.com/office/drawing/2014/main" id="{75093472-CD40-40B4-BEE3-39F7B53E4AAD}"/>
              </a:ext>
            </a:extLst>
          </p:cNvPr>
          <p:cNvSpPr>
            <a:spLocks noGrp="1"/>
          </p:cNvSpPr>
          <p:nvPr>
            <p:ph type="pic" sz="quarter" idx="12"/>
          </p:nvPr>
        </p:nvSpPr>
        <p:spPr>
          <a:xfrm>
            <a:off x="3307983" y="2040931"/>
            <a:ext cx="1215026" cy="3627571"/>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 name="connsiteX0" fmla="*/ 0 w 2143779"/>
              <a:gd name="connsiteY0" fmla="*/ 13835 h 3639685"/>
              <a:gd name="connsiteX1" fmla="*/ 2143779 w 2143779"/>
              <a:gd name="connsiteY1" fmla="*/ 0 h 3639685"/>
              <a:gd name="connsiteX2" fmla="*/ 2051050 w 2143779"/>
              <a:gd name="connsiteY2" fmla="*/ 3639685 h 3639685"/>
              <a:gd name="connsiteX3" fmla="*/ 0 w 2143779"/>
              <a:gd name="connsiteY3" fmla="*/ 3639685 h 3639685"/>
              <a:gd name="connsiteX4" fmla="*/ 0 w 2143779"/>
              <a:gd name="connsiteY4" fmla="*/ 13835 h 3639685"/>
              <a:gd name="connsiteX0" fmla="*/ 0 w 2209235"/>
              <a:gd name="connsiteY0" fmla="*/ 34587 h 3660437"/>
              <a:gd name="connsiteX1" fmla="*/ 2209235 w 2209235"/>
              <a:gd name="connsiteY1" fmla="*/ 0 h 3660437"/>
              <a:gd name="connsiteX2" fmla="*/ 2051050 w 2209235"/>
              <a:gd name="connsiteY2" fmla="*/ 3660437 h 3660437"/>
              <a:gd name="connsiteX3" fmla="*/ 0 w 2209235"/>
              <a:gd name="connsiteY3" fmla="*/ 3660437 h 3660437"/>
              <a:gd name="connsiteX4" fmla="*/ 0 w 2209235"/>
              <a:gd name="connsiteY4" fmla="*/ 34587 h 3660437"/>
              <a:gd name="connsiteX0" fmla="*/ 0 w 2241963"/>
              <a:gd name="connsiteY0" fmla="*/ 38046 h 3663896"/>
              <a:gd name="connsiteX1" fmla="*/ 2241963 w 2241963"/>
              <a:gd name="connsiteY1" fmla="*/ 0 h 3663896"/>
              <a:gd name="connsiteX2" fmla="*/ 2051050 w 2241963"/>
              <a:gd name="connsiteY2" fmla="*/ 3663896 h 3663896"/>
              <a:gd name="connsiteX3" fmla="*/ 0 w 2241963"/>
              <a:gd name="connsiteY3" fmla="*/ 3663896 h 3663896"/>
              <a:gd name="connsiteX4" fmla="*/ 0 w 2241963"/>
              <a:gd name="connsiteY4" fmla="*/ 38046 h 3663896"/>
              <a:gd name="connsiteX0" fmla="*/ 0 w 2280145"/>
              <a:gd name="connsiteY0" fmla="*/ 34587 h 3660437"/>
              <a:gd name="connsiteX1" fmla="*/ 2280145 w 2280145"/>
              <a:gd name="connsiteY1" fmla="*/ 0 h 3660437"/>
              <a:gd name="connsiteX2" fmla="*/ 2051050 w 2280145"/>
              <a:gd name="connsiteY2" fmla="*/ 3660437 h 3660437"/>
              <a:gd name="connsiteX3" fmla="*/ 0 w 2280145"/>
              <a:gd name="connsiteY3" fmla="*/ 3660437 h 3660437"/>
              <a:gd name="connsiteX4" fmla="*/ 0 w 2280145"/>
              <a:gd name="connsiteY4" fmla="*/ 34587 h 3660437"/>
              <a:gd name="connsiteX0" fmla="*/ 0 w 2492876"/>
              <a:gd name="connsiteY0" fmla="*/ 117595 h 3660437"/>
              <a:gd name="connsiteX1" fmla="*/ 2492876 w 2492876"/>
              <a:gd name="connsiteY1" fmla="*/ 0 h 3660437"/>
              <a:gd name="connsiteX2" fmla="*/ 2263781 w 2492876"/>
              <a:gd name="connsiteY2" fmla="*/ 3660437 h 3660437"/>
              <a:gd name="connsiteX3" fmla="*/ 212731 w 2492876"/>
              <a:gd name="connsiteY3" fmla="*/ 3660437 h 3660437"/>
              <a:gd name="connsiteX4" fmla="*/ 0 w 2492876"/>
              <a:gd name="connsiteY4" fmla="*/ 117595 h 3660437"/>
              <a:gd name="connsiteX0" fmla="*/ 0 w 2596513"/>
              <a:gd name="connsiteY0" fmla="*/ 155640 h 3660437"/>
              <a:gd name="connsiteX1" fmla="*/ 2596513 w 2596513"/>
              <a:gd name="connsiteY1" fmla="*/ 0 h 3660437"/>
              <a:gd name="connsiteX2" fmla="*/ 2367418 w 2596513"/>
              <a:gd name="connsiteY2" fmla="*/ 3660437 h 3660437"/>
              <a:gd name="connsiteX3" fmla="*/ 316368 w 2596513"/>
              <a:gd name="connsiteY3" fmla="*/ 3660437 h 3660437"/>
              <a:gd name="connsiteX4" fmla="*/ 0 w 2596513"/>
              <a:gd name="connsiteY4" fmla="*/ 155640 h 3660437"/>
              <a:gd name="connsiteX0" fmla="*/ 0 w 2634696"/>
              <a:gd name="connsiteY0" fmla="*/ 172934 h 3660437"/>
              <a:gd name="connsiteX1" fmla="*/ 2634696 w 2634696"/>
              <a:gd name="connsiteY1" fmla="*/ 0 h 3660437"/>
              <a:gd name="connsiteX2" fmla="*/ 2405601 w 2634696"/>
              <a:gd name="connsiteY2" fmla="*/ 3660437 h 3660437"/>
              <a:gd name="connsiteX3" fmla="*/ 354551 w 2634696"/>
              <a:gd name="connsiteY3" fmla="*/ 3660437 h 3660437"/>
              <a:gd name="connsiteX4" fmla="*/ 0 w 2634696"/>
              <a:gd name="connsiteY4" fmla="*/ 172934 h 3660437"/>
              <a:gd name="connsiteX0" fmla="*/ 0 w 2640150"/>
              <a:gd name="connsiteY0" fmla="*/ 197144 h 3660437"/>
              <a:gd name="connsiteX1" fmla="*/ 2640150 w 2640150"/>
              <a:gd name="connsiteY1" fmla="*/ 0 h 3660437"/>
              <a:gd name="connsiteX2" fmla="*/ 2411055 w 2640150"/>
              <a:gd name="connsiteY2" fmla="*/ 3660437 h 3660437"/>
              <a:gd name="connsiteX3" fmla="*/ 360005 w 2640150"/>
              <a:gd name="connsiteY3" fmla="*/ 3660437 h 3660437"/>
              <a:gd name="connsiteX4" fmla="*/ 0 w 2640150"/>
              <a:gd name="connsiteY4" fmla="*/ 197144 h 3660437"/>
              <a:gd name="connsiteX0" fmla="*/ 0 w 2623787"/>
              <a:gd name="connsiteY0" fmla="*/ 186769 h 3660437"/>
              <a:gd name="connsiteX1" fmla="*/ 2623787 w 2623787"/>
              <a:gd name="connsiteY1" fmla="*/ 0 h 3660437"/>
              <a:gd name="connsiteX2" fmla="*/ 2394692 w 2623787"/>
              <a:gd name="connsiteY2" fmla="*/ 3660437 h 3660437"/>
              <a:gd name="connsiteX3" fmla="*/ 343642 w 2623787"/>
              <a:gd name="connsiteY3" fmla="*/ 3660437 h 3660437"/>
              <a:gd name="connsiteX4" fmla="*/ 0 w 2623787"/>
              <a:gd name="connsiteY4" fmla="*/ 186769 h 3660437"/>
              <a:gd name="connsiteX0" fmla="*/ 0 w 2640150"/>
              <a:gd name="connsiteY0" fmla="*/ 179851 h 3660437"/>
              <a:gd name="connsiteX1" fmla="*/ 2640150 w 2640150"/>
              <a:gd name="connsiteY1" fmla="*/ 0 h 3660437"/>
              <a:gd name="connsiteX2" fmla="*/ 2411055 w 2640150"/>
              <a:gd name="connsiteY2" fmla="*/ 3660437 h 3660437"/>
              <a:gd name="connsiteX3" fmla="*/ 360005 w 2640150"/>
              <a:gd name="connsiteY3" fmla="*/ 3660437 h 3660437"/>
              <a:gd name="connsiteX4" fmla="*/ 0 w 2640150"/>
              <a:gd name="connsiteY4" fmla="*/ 179851 h 3660437"/>
              <a:gd name="connsiteX0" fmla="*/ 0 w 2645605"/>
              <a:gd name="connsiteY0" fmla="*/ 190227 h 3660437"/>
              <a:gd name="connsiteX1" fmla="*/ 2645605 w 2645605"/>
              <a:gd name="connsiteY1" fmla="*/ 0 h 3660437"/>
              <a:gd name="connsiteX2" fmla="*/ 2416510 w 2645605"/>
              <a:gd name="connsiteY2" fmla="*/ 3660437 h 3660437"/>
              <a:gd name="connsiteX3" fmla="*/ 365460 w 2645605"/>
              <a:gd name="connsiteY3" fmla="*/ 3660437 h 3660437"/>
              <a:gd name="connsiteX4" fmla="*/ 0 w 2645605"/>
              <a:gd name="connsiteY4" fmla="*/ 190227 h 3660437"/>
              <a:gd name="connsiteX0" fmla="*/ 0 w 2689242"/>
              <a:gd name="connsiteY0" fmla="*/ 186768 h 3656978"/>
              <a:gd name="connsiteX1" fmla="*/ 2689242 w 2689242"/>
              <a:gd name="connsiteY1" fmla="*/ 0 h 3656978"/>
              <a:gd name="connsiteX2" fmla="*/ 2416510 w 2689242"/>
              <a:gd name="connsiteY2" fmla="*/ 3656978 h 3656978"/>
              <a:gd name="connsiteX3" fmla="*/ 365460 w 2689242"/>
              <a:gd name="connsiteY3" fmla="*/ 3656978 h 3656978"/>
              <a:gd name="connsiteX4" fmla="*/ 0 w 2689242"/>
              <a:gd name="connsiteY4" fmla="*/ 186768 h 3656978"/>
              <a:gd name="connsiteX0" fmla="*/ 0 w 2683787"/>
              <a:gd name="connsiteY0" fmla="*/ 166016 h 3636226"/>
              <a:gd name="connsiteX1" fmla="*/ 2683787 w 2683787"/>
              <a:gd name="connsiteY1" fmla="*/ 0 h 3636226"/>
              <a:gd name="connsiteX2" fmla="*/ 2416510 w 2683787"/>
              <a:gd name="connsiteY2" fmla="*/ 3636226 h 3636226"/>
              <a:gd name="connsiteX3" fmla="*/ 365460 w 2683787"/>
              <a:gd name="connsiteY3" fmla="*/ 3636226 h 3636226"/>
              <a:gd name="connsiteX4" fmla="*/ 0 w 2683787"/>
              <a:gd name="connsiteY4" fmla="*/ 166016 h 3636226"/>
              <a:gd name="connsiteX0" fmla="*/ 0 w 2683787"/>
              <a:gd name="connsiteY0" fmla="*/ 155640 h 3625850"/>
              <a:gd name="connsiteX1" fmla="*/ 2683787 w 2683787"/>
              <a:gd name="connsiteY1" fmla="*/ 0 h 3625850"/>
              <a:gd name="connsiteX2" fmla="*/ 2416510 w 2683787"/>
              <a:gd name="connsiteY2" fmla="*/ 3625850 h 3625850"/>
              <a:gd name="connsiteX3" fmla="*/ 365460 w 2683787"/>
              <a:gd name="connsiteY3" fmla="*/ 3625850 h 3625850"/>
              <a:gd name="connsiteX4" fmla="*/ 0 w 2683787"/>
              <a:gd name="connsiteY4" fmla="*/ 155640 h 3625850"/>
              <a:gd name="connsiteX0" fmla="*/ 0 w 2694696"/>
              <a:gd name="connsiteY0" fmla="*/ 152181 h 3625850"/>
              <a:gd name="connsiteX1" fmla="*/ 2694696 w 2694696"/>
              <a:gd name="connsiteY1" fmla="*/ 0 h 3625850"/>
              <a:gd name="connsiteX2" fmla="*/ 2427419 w 2694696"/>
              <a:gd name="connsiteY2" fmla="*/ 3625850 h 3625850"/>
              <a:gd name="connsiteX3" fmla="*/ 376369 w 2694696"/>
              <a:gd name="connsiteY3" fmla="*/ 3625850 h 3625850"/>
              <a:gd name="connsiteX4" fmla="*/ 0 w 2694696"/>
              <a:gd name="connsiteY4" fmla="*/ 152181 h 3625850"/>
              <a:gd name="connsiteX0" fmla="*/ 0 w 2694696"/>
              <a:gd name="connsiteY0" fmla="*/ 152181 h 3663895"/>
              <a:gd name="connsiteX1" fmla="*/ 2694696 w 2694696"/>
              <a:gd name="connsiteY1" fmla="*/ 0 h 3663895"/>
              <a:gd name="connsiteX2" fmla="*/ 2498328 w 2694696"/>
              <a:gd name="connsiteY2" fmla="*/ 3663895 h 3663895"/>
              <a:gd name="connsiteX3" fmla="*/ 376369 w 2694696"/>
              <a:gd name="connsiteY3" fmla="*/ 3625850 h 3663895"/>
              <a:gd name="connsiteX4" fmla="*/ 0 w 2694696"/>
              <a:gd name="connsiteY4" fmla="*/ 152181 h 3663895"/>
              <a:gd name="connsiteX0" fmla="*/ 0 w 2694696"/>
              <a:gd name="connsiteY0" fmla="*/ 152181 h 3701941"/>
              <a:gd name="connsiteX1" fmla="*/ 2694696 w 2694696"/>
              <a:gd name="connsiteY1" fmla="*/ 0 h 3701941"/>
              <a:gd name="connsiteX2" fmla="*/ 2525602 w 2694696"/>
              <a:gd name="connsiteY2" fmla="*/ 3701941 h 3701941"/>
              <a:gd name="connsiteX3" fmla="*/ 376369 w 2694696"/>
              <a:gd name="connsiteY3" fmla="*/ 3625850 h 3701941"/>
              <a:gd name="connsiteX4" fmla="*/ 0 w 2694696"/>
              <a:gd name="connsiteY4" fmla="*/ 152181 h 3701941"/>
              <a:gd name="connsiteX0" fmla="*/ 0 w 2694696"/>
              <a:gd name="connsiteY0" fmla="*/ 152181 h 3719234"/>
              <a:gd name="connsiteX1" fmla="*/ 2694696 w 2694696"/>
              <a:gd name="connsiteY1" fmla="*/ 0 h 3719234"/>
              <a:gd name="connsiteX2" fmla="*/ 2558330 w 2694696"/>
              <a:gd name="connsiteY2" fmla="*/ 3719234 h 3719234"/>
              <a:gd name="connsiteX3" fmla="*/ 376369 w 2694696"/>
              <a:gd name="connsiteY3" fmla="*/ 3625850 h 3719234"/>
              <a:gd name="connsiteX4" fmla="*/ 0 w 2694696"/>
              <a:gd name="connsiteY4" fmla="*/ 152181 h 3719234"/>
              <a:gd name="connsiteX0" fmla="*/ 0 w 2694696"/>
              <a:gd name="connsiteY0" fmla="*/ 152181 h 3719234"/>
              <a:gd name="connsiteX1" fmla="*/ 2694696 w 2694696"/>
              <a:gd name="connsiteY1" fmla="*/ 0 h 3719234"/>
              <a:gd name="connsiteX2" fmla="*/ 2563785 w 2694696"/>
              <a:gd name="connsiteY2" fmla="*/ 3719234 h 3719234"/>
              <a:gd name="connsiteX3" fmla="*/ 376369 w 2694696"/>
              <a:gd name="connsiteY3" fmla="*/ 3625850 h 3719234"/>
              <a:gd name="connsiteX4" fmla="*/ 0 w 2694696"/>
              <a:gd name="connsiteY4" fmla="*/ 152181 h 3719234"/>
              <a:gd name="connsiteX0" fmla="*/ 0 w 2694696"/>
              <a:gd name="connsiteY0" fmla="*/ 152181 h 3719234"/>
              <a:gd name="connsiteX1" fmla="*/ 2694696 w 2694696"/>
              <a:gd name="connsiteY1" fmla="*/ 0 h 3719234"/>
              <a:gd name="connsiteX2" fmla="*/ 2563785 w 2694696"/>
              <a:gd name="connsiteY2" fmla="*/ 3719234 h 3719234"/>
              <a:gd name="connsiteX3" fmla="*/ 272731 w 2694696"/>
              <a:gd name="connsiteY3" fmla="*/ 3670813 h 3719234"/>
              <a:gd name="connsiteX4" fmla="*/ 0 w 2694696"/>
              <a:gd name="connsiteY4" fmla="*/ 152181 h 3719234"/>
              <a:gd name="connsiteX0" fmla="*/ 0 w 2694696"/>
              <a:gd name="connsiteY0" fmla="*/ 152181 h 3719234"/>
              <a:gd name="connsiteX1" fmla="*/ 2694696 w 2694696"/>
              <a:gd name="connsiteY1" fmla="*/ 0 h 3719234"/>
              <a:gd name="connsiteX2" fmla="*/ 2563785 w 2694696"/>
              <a:gd name="connsiteY2" fmla="*/ 3719234 h 3719234"/>
              <a:gd name="connsiteX3" fmla="*/ 223640 w 2694696"/>
              <a:gd name="connsiteY3" fmla="*/ 3667354 h 3719234"/>
              <a:gd name="connsiteX4" fmla="*/ 0 w 2694696"/>
              <a:gd name="connsiteY4" fmla="*/ 152181 h 3719234"/>
              <a:gd name="connsiteX0" fmla="*/ 0 w 2694696"/>
              <a:gd name="connsiteY0" fmla="*/ 152181 h 3719234"/>
              <a:gd name="connsiteX1" fmla="*/ 2694696 w 2694696"/>
              <a:gd name="connsiteY1" fmla="*/ 0 h 3719234"/>
              <a:gd name="connsiteX2" fmla="*/ 2563785 w 2694696"/>
              <a:gd name="connsiteY2" fmla="*/ 3719234 h 3719234"/>
              <a:gd name="connsiteX3" fmla="*/ 201822 w 2694696"/>
              <a:gd name="connsiteY3" fmla="*/ 3656979 h 3719234"/>
              <a:gd name="connsiteX4" fmla="*/ 0 w 2694696"/>
              <a:gd name="connsiteY4" fmla="*/ 152181 h 3719234"/>
              <a:gd name="connsiteX0" fmla="*/ 0 w 2694696"/>
              <a:gd name="connsiteY0" fmla="*/ 152181 h 3719234"/>
              <a:gd name="connsiteX1" fmla="*/ 2694696 w 2694696"/>
              <a:gd name="connsiteY1" fmla="*/ 0 h 3719234"/>
              <a:gd name="connsiteX2" fmla="*/ 2563785 w 2694696"/>
              <a:gd name="connsiteY2" fmla="*/ 3719234 h 3719234"/>
              <a:gd name="connsiteX3" fmla="*/ 180003 w 2694696"/>
              <a:gd name="connsiteY3" fmla="*/ 3656979 h 3719234"/>
              <a:gd name="connsiteX4" fmla="*/ 0 w 2694696"/>
              <a:gd name="connsiteY4" fmla="*/ 152181 h 3719234"/>
              <a:gd name="connsiteX0" fmla="*/ 0 w 2694696"/>
              <a:gd name="connsiteY0" fmla="*/ 152181 h 3719234"/>
              <a:gd name="connsiteX1" fmla="*/ 2694696 w 2694696"/>
              <a:gd name="connsiteY1" fmla="*/ 0 h 3719234"/>
              <a:gd name="connsiteX2" fmla="*/ 2563785 w 2694696"/>
              <a:gd name="connsiteY2" fmla="*/ 3719234 h 3719234"/>
              <a:gd name="connsiteX3" fmla="*/ 163639 w 2694696"/>
              <a:gd name="connsiteY3" fmla="*/ 3650062 h 3719234"/>
              <a:gd name="connsiteX4" fmla="*/ 0 w 2694696"/>
              <a:gd name="connsiteY4" fmla="*/ 152181 h 3719234"/>
              <a:gd name="connsiteX0" fmla="*/ 0 w 2694696"/>
              <a:gd name="connsiteY0" fmla="*/ 152181 h 3719234"/>
              <a:gd name="connsiteX1" fmla="*/ 2694696 w 2694696"/>
              <a:gd name="connsiteY1" fmla="*/ 0 h 3719234"/>
              <a:gd name="connsiteX2" fmla="*/ 2563785 w 2694696"/>
              <a:gd name="connsiteY2" fmla="*/ 3719234 h 3719234"/>
              <a:gd name="connsiteX3" fmla="*/ 163639 w 2694696"/>
              <a:gd name="connsiteY3" fmla="*/ 3643145 h 3719234"/>
              <a:gd name="connsiteX4" fmla="*/ 0 w 2694696"/>
              <a:gd name="connsiteY4" fmla="*/ 152181 h 3719234"/>
              <a:gd name="connsiteX0" fmla="*/ 0 w 2689241"/>
              <a:gd name="connsiteY0" fmla="*/ 145264 h 3719234"/>
              <a:gd name="connsiteX1" fmla="*/ 2689241 w 2689241"/>
              <a:gd name="connsiteY1" fmla="*/ 0 h 3719234"/>
              <a:gd name="connsiteX2" fmla="*/ 2558330 w 2689241"/>
              <a:gd name="connsiteY2" fmla="*/ 3719234 h 3719234"/>
              <a:gd name="connsiteX3" fmla="*/ 158184 w 2689241"/>
              <a:gd name="connsiteY3" fmla="*/ 3643145 h 3719234"/>
              <a:gd name="connsiteX4" fmla="*/ 0 w 2689241"/>
              <a:gd name="connsiteY4" fmla="*/ 145264 h 3719234"/>
              <a:gd name="connsiteX0" fmla="*/ 0 w 2694695"/>
              <a:gd name="connsiteY0" fmla="*/ 138346 h 3719234"/>
              <a:gd name="connsiteX1" fmla="*/ 2694695 w 2694695"/>
              <a:gd name="connsiteY1" fmla="*/ 0 h 3719234"/>
              <a:gd name="connsiteX2" fmla="*/ 2563784 w 2694695"/>
              <a:gd name="connsiteY2" fmla="*/ 3719234 h 3719234"/>
              <a:gd name="connsiteX3" fmla="*/ 163638 w 2694695"/>
              <a:gd name="connsiteY3" fmla="*/ 3643145 h 3719234"/>
              <a:gd name="connsiteX4" fmla="*/ 0 w 2694695"/>
              <a:gd name="connsiteY4" fmla="*/ 138346 h 3719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4695" h="3719234">
                <a:moveTo>
                  <a:pt x="0" y="138346"/>
                </a:moveTo>
                <a:lnTo>
                  <a:pt x="2694695" y="0"/>
                </a:lnTo>
                <a:lnTo>
                  <a:pt x="2563784" y="3719234"/>
                </a:lnTo>
                <a:lnTo>
                  <a:pt x="163638" y="3643145"/>
                </a:lnTo>
                <a:lnTo>
                  <a:pt x="0" y="138346"/>
                </a:lnTo>
                <a:close/>
              </a:path>
            </a:pathLst>
          </a:custGeom>
          <a:solidFill>
            <a:schemeClr val="tx1">
              <a:lumMod val="75000"/>
              <a:lumOff val="25000"/>
              <a:alpha val="39000"/>
            </a:schemeClr>
          </a:solidFill>
          <a:effectLst>
            <a:innerShdw blurRad="114300">
              <a:prstClr val="black"/>
            </a:innerShdw>
          </a:effectLst>
          <a:scene3d>
            <a:camera prst="perspectiveContrastingLeftFacing" fov="2700000">
              <a:rot lat="20377271" lon="2039042" rev="21579926"/>
            </a:camera>
            <a:lightRig rig="threePt" dir="t"/>
          </a:scene3d>
        </p:spPr>
        <p:txBody>
          <a:bodyPr wrap="square">
            <a:noAutofit/>
          </a:bodyPr>
          <a:lstStyle>
            <a:lvl1pPr marL="0" indent="0" algn="ctr">
              <a:buNone/>
              <a:defRPr sz="1200">
                <a:solidFill>
                  <a:schemeClr val="tx1">
                    <a:lumMod val="50000"/>
                    <a:lumOff val="50000"/>
                  </a:schemeClr>
                </a:solidFill>
              </a:defRPr>
            </a:lvl1pPr>
          </a:lstStyle>
          <a:p>
            <a:endParaRPr lang="id-ID"/>
          </a:p>
        </p:txBody>
      </p:sp>
      <p:sp>
        <p:nvSpPr>
          <p:cNvPr id="9" name="Picture Placeholder 7">
            <a:extLst>
              <a:ext uri="{FF2B5EF4-FFF2-40B4-BE49-F238E27FC236}">
                <a16:creationId xmlns:a16="http://schemas.microsoft.com/office/drawing/2014/main" id="{56FD2F2B-B0FE-43DB-8263-48AD9861C07D}"/>
              </a:ext>
            </a:extLst>
          </p:cNvPr>
          <p:cNvSpPr>
            <a:spLocks noGrp="1"/>
          </p:cNvSpPr>
          <p:nvPr>
            <p:ph type="pic" sz="quarter" idx="13"/>
          </p:nvPr>
        </p:nvSpPr>
        <p:spPr>
          <a:xfrm>
            <a:off x="5517078" y="2040932"/>
            <a:ext cx="1224158" cy="3549984"/>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 name="connsiteX0" fmla="*/ 0 w 2212305"/>
              <a:gd name="connsiteY0" fmla="*/ 0 h 3708438"/>
              <a:gd name="connsiteX1" fmla="*/ 2212305 w 2212305"/>
              <a:gd name="connsiteY1" fmla="*/ 82588 h 3708438"/>
              <a:gd name="connsiteX2" fmla="*/ 2212305 w 2212305"/>
              <a:gd name="connsiteY2" fmla="*/ 3708438 h 3708438"/>
              <a:gd name="connsiteX3" fmla="*/ 161255 w 2212305"/>
              <a:gd name="connsiteY3" fmla="*/ 3708438 h 3708438"/>
              <a:gd name="connsiteX4" fmla="*/ 0 w 2212305"/>
              <a:gd name="connsiteY4" fmla="*/ 0 h 3708438"/>
              <a:gd name="connsiteX0" fmla="*/ 0 w 2254741"/>
              <a:gd name="connsiteY0" fmla="*/ 0 h 3691920"/>
              <a:gd name="connsiteX1" fmla="*/ 2254741 w 2254741"/>
              <a:gd name="connsiteY1" fmla="*/ 66070 h 3691920"/>
              <a:gd name="connsiteX2" fmla="*/ 2254741 w 2254741"/>
              <a:gd name="connsiteY2" fmla="*/ 3691920 h 3691920"/>
              <a:gd name="connsiteX3" fmla="*/ 203691 w 2254741"/>
              <a:gd name="connsiteY3" fmla="*/ 3691920 h 3691920"/>
              <a:gd name="connsiteX4" fmla="*/ 0 w 2254741"/>
              <a:gd name="connsiteY4" fmla="*/ 0 h 3691920"/>
              <a:gd name="connsiteX0" fmla="*/ 0 w 2254741"/>
              <a:gd name="connsiteY0" fmla="*/ 0 h 3647873"/>
              <a:gd name="connsiteX1" fmla="*/ 2254741 w 2254741"/>
              <a:gd name="connsiteY1" fmla="*/ 22023 h 3647873"/>
              <a:gd name="connsiteX2" fmla="*/ 2254741 w 2254741"/>
              <a:gd name="connsiteY2" fmla="*/ 3647873 h 3647873"/>
              <a:gd name="connsiteX3" fmla="*/ 203691 w 2254741"/>
              <a:gd name="connsiteY3" fmla="*/ 3647873 h 3647873"/>
              <a:gd name="connsiteX4" fmla="*/ 0 w 2254741"/>
              <a:gd name="connsiteY4" fmla="*/ 0 h 3647873"/>
              <a:gd name="connsiteX0" fmla="*/ 0 w 2220793"/>
              <a:gd name="connsiteY0" fmla="*/ 0 h 3647873"/>
              <a:gd name="connsiteX1" fmla="*/ 2220793 w 2220793"/>
              <a:gd name="connsiteY1" fmla="*/ 22023 h 3647873"/>
              <a:gd name="connsiteX2" fmla="*/ 2220793 w 2220793"/>
              <a:gd name="connsiteY2" fmla="*/ 3647873 h 3647873"/>
              <a:gd name="connsiteX3" fmla="*/ 169743 w 2220793"/>
              <a:gd name="connsiteY3" fmla="*/ 3647873 h 3647873"/>
              <a:gd name="connsiteX4" fmla="*/ 0 w 2220793"/>
              <a:gd name="connsiteY4" fmla="*/ 0 h 3647873"/>
              <a:gd name="connsiteX0" fmla="*/ 0 w 2432971"/>
              <a:gd name="connsiteY0" fmla="*/ 0 h 3647873"/>
              <a:gd name="connsiteX1" fmla="*/ 2432971 w 2432971"/>
              <a:gd name="connsiteY1" fmla="*/ 264281 h 3647873"/>
              <a:gd name="connsiteX2" fmla="*/ 2220793 w 2432971"/>
              <a:gd name="connsiteY2" fmla="*/ 3647873 h 3647873"/>
              <a:gd name="connsiteX3" fmla="*/ 169743 w 2432971"/>
              <a:gd name="connsiteY3" fmla="*/ 3647873 h 3647873"/>
              <a:gd name="connsiteX4" fmla="*/ 0 w 2432971"/>
              <a:gd name="connsiteY4" fmla="*/ 0 h 3647873"/>
              <a:gd name="connsiteX0" fmla="*/ 0 w 2577252"/>
              <a:gd name="connsiteY0" fmla="*/ 0 h 3647873"/>
              <a:gd name="connsiteX1" fmla="*/ 2577252 w 2577252"/>
              <a:gd name="connsiteY1" fmla="*/ 264281 h 3647873"/>
              <a:gd name="connsiteX2" fmla="*/ 2220793 w 2577252"/>
              <a:gd name="connsiteY2" fmla="*/ 3647873 h 3647873"/>
              <a:gd name="connsiteX3" fmla="*/ 169743 w 2577252"/>
              <a:gd name="connsiteY3" fmla="*/ 3647873 h 3647873"/>
              <a:gd name="connsiteX4" fmla="*/ 0 w 2577252"/>
              <a:gd name="connsiteY4" fmla="*/ 0 h 3647873"/>
              <a:gd name="connsiteX0" fmla="*/ 0 w 2585739"/>
              <a:gd name="connsiteY0" fmla="*/ 0 h 3647873"/>
              <a:gd name="connsiteX1" fmla="*/ 2585739 w 2585739"/>
              <a:gd name="connsiteY1" fmla="*/ 247764 h 3647873"/>
              <a:gd name="connsiteX2" fmla="*/ 2220793 w 2585739"/>
              <a:gd name="connsiteY2" fmla="*/ 3647873 h 3647873"/>
              <a:gd name="connsiteX3" fmla="*/ 169743 w 2585739"/>
              <a:gd name="connsiteY3" fmla="*/ 3647873 h 3647873"/>
              <a:gd name="connsiteX4" fmla="*/ 0 w 2585739"/>
              <a:gd name="connsiteY4" fmla="*/ 0 h 3647873"/>
              <a:gd name="connsiteX0" fmla="*/ 0 w 2611200"/>
              <a:gd name="connsiteY0" fmla="*/ 0 h 3647873"/>
              <a:gd name="connsiteX1" fmla="*/ 2611200 w 2611200"/>
              <a:gd name="connsiteY1" fmla="*/ 231246 h 3647873"/>
              <a:gd name="connsiteX2" fmla="*/ 2220793 w 2611200"/>
              <a:gd name="connsiteY2" fmla="*/ 3647873 h 3647873"/>
              <a:gd name="connsiteX3" fmla="*/ 169743 w 2611200"/>
              <a:gd name="connsiteY3" fmla="*/ 3647873 h 3647873"/>
              <a:gd name="connsiteX4" fmla="*/ 0 w 2611200"/>
              <a:gd name="connsiteY4" fmla="*/ 0 h 3647873"/>
              <a:gd name="connsiteX0" fmla="*/ 0 w 2602713"/>
              <a:gd name="connsiteY0" fmla="*/ 0 h 3620344"/>
              <a:gd name="connsiteX1" fmla="*/ 2602713 w 2602713"/>
              <a:gd name="connsiteY1" fmla="*/ 203717 h 3620344"/>
              <a:gd name="connsiteX2" fmla="*/ 2212306 w 2602713"/>
              <a:gd name="connsiteY2" fmla="*/ 3620344 h 3620344"/>
              <a:gd name="connsiteX3" fmla="*/ 161256 w 2602713"/>
              <a:gd name="connsiteY3" fmla="*/ 3620344 h 3620344"/>
              <a:gd name="connsiteX4" fmla="*/ 0 w 2602713"/>
              <a:gd name="connsiteY4" fmla="*/ 0 h 3620344"/>
              <a:gd name="connsiteX0" fmla="*/ 0 w 2636661"/>
              <a:gd name="connsiteY0" fmla="*/ 0 h 3625850"/>
              <a:gd name="connsiteX1" fmla="*/ 2636661 w 2636661"/>
              <a:gd name="connsiteY1" fmla="*/ 209223 h 3625850"/>
              <a:gd name="connsiteX2" fmla="*/ 2246254 w 2636661"/>
              <a:gd name="connsiteY2" fmla="*/ 3625850 h 3625850"/>
              <a:gd name="connsiteX3" fmla="*/ 195204 w 2636661"/>
              <a:gd name="connsiteY3" fmla="*/ 3625850 h 3625850"/>
              <a:gd name="connsiteX4" fmla="*/ 0 w 2636661"/>
              <a:gd name="connsiteY4" fmla="*/ 0 h 3625850"/>
              <a:gd name="connsiteX0" fmla="*/ 0 w 2636661"/>
              <a:gd name="connsiteY0" fmla="*/ 0 h 3647874"/>
              <a:gd name="connsiteX1" fmla="*/ 2636661 w 2636661"/>
              <a:gd name="connsiteY1" fmla="*/ 209223 h 3647874"/>
              <a:gd name="connsiteX2" fmla="*/ 2331125 w 2636661"/>
              <a:gd name="connsiteY2" fmla="*/ 3647874 h 3647874"/>
              <a:gd name="connsiteX3" fmla="*/ 195204 w 2636661"/>
              <a:gd name="connsiteY3" fmla="*/ 3625850 h 3647874"/>
              <a:gd name="connsiteX4" fmla="*/ 0 w 2636661"/>
              <a:gd name="connsiteY4" fmla="*/ 0 h 3647874"/>
              <a:gd name="connsiteX0" fmla="*/ 0 w 2636661"/>
              <a:gd name="connsiteY0" fmla="*/ 0 h 3625850"/>
              <a:gd name="connsiteX1" fmla="*/ 2636661 w 2636661"/>
              <a:gd name="connsiteY1" fmla="*/ 209223 h 3625850"/>
              <a:gd name="connsiteX2" fmla="*/ 2407509 w 2636661"/>
              <a:gd name="connsiteY2" fmla="*/ 3609333 h 3625850"/>
              <a:gd name="connsiteX3" fmla="*/ 195204 w 2636661"/>
              <a:gd name="connsiteY3" fmla="*/ 3625850 h 3625850"/>
              <a:gd name="connsiteX4" fmla="*/ 0 w 2636661"/>
              <a:gd name="connsiteY4" fmla="*/ 0 h 3625850"/>
              <a:gd name="connsiteX0" fmla="*/ 0 w 2636661"/>
              <a:gd name="connsiteY0" fmla="*/ 0 h 3625851"/>
              <a:gd name="connsiteX1" fmla="*/ 2636661 w 2636661"/>
              <a:gd name="connsiteY1" fmla="*/ 209223 h 3625851"/>
              <a:gd name="connsiteX2" fmla="*/ 2407509 w 2636661"/>
              <a:gd name="connsiteY2" fmla="*/ 3625851 h 3625851"/>
              <a:gd name="connsiteX3" fmla="*/ 195204 w 2636661"/>
              <a:gd name="connsiteY3" fmla="*/ 3625850 h 3625851"/>
              <a:gd name="connsiteX4" fmla="*/ 0 w 2636661"/>
              <a:gd name="connsiteY4" fmla="*/ 0 h 3625851"/>
              <a:gd name="connsiteX0" fmla="*/ 0 w 2636661"/>
              <a:gd name="connsiteY0" fmla="*/ 0 h 3625851"/>
              <a:gd name="connsiteX1" fmla="*/ 2636661 w 2636661"/>
              <a:gd name="connsiteY1" fmla="*/ 209223 h 3625851"/>
              <a:gd name="connsiteX2" fmla="*/ 2407509 w 2636661"/>
              <a:gd name="connsiteY2" fmla="*/ 3625851 h 3625851"/>
              <a:gd name="connsiteX3" fmla="*/ 93359 w 2636661"/>
              <a:gd name="connsiteY3" fmla="*/ 3592815 h 3625851"/>
              <a:gd name="connsiteX4" fmla="*/ 0 w 2636661"/>
              <a:gd name="connsiteY4" fmla="*/ 0 h 3625851"/>
              <a:gd name="connsiteX0" fmla="*/ 0 w 2636661"/>
              <a:gd name="connsiteY0" fmla="*/ 0 h 3625851"/>
              <a:gd name="connsiteX1" fmla="*/ 2636661 w 2636661"/>
              <a:gd name="connsiteY1" fmla="*/ 209223 h 3625851"/>
              <a:gd name="connsiteX2" fmla="*/ 2407509 w 2636661"/>
              <a:gd name="connsiteY2" fmla="*/ 3625851 h 3625851"/>
              <a:gd name="connsiteX3" fmla="*/ 50924 w 2636661"/>
              <a:gd name="connsiteY3" fmla="*/ 3592815 h 3625851"/>
              <a:gd name="connsiteX4" fmla="*/ 0 w 2636661"/>
              <a:gd name="connsiteY4" fmla="*/ 0 h 3625851"/>
              <a:gd name="connsiteX0" fmla="*/ 0 w 2636661"/>
              <a:gd name="connsiteY0" fmla="*/ 0 h 3625851"/>
              <a:gd name="connsiteX1" fmla="*/ 2636661 w 2636661"/>
              <a:gd name="connsiteY1" fmla="*/ 209223 h 3625851"/>
              <a:gd name="connsiteX2" fmla="*/ 2407509 w 2636661"/>
              <a:gd name="connsiteY2" fmla="*/ 3625851 h 3625851"/>
              <a:gd name="connsiteX3" fmla="*/ 33950 w 2636661"/>
              <a:gd name="connsiteY3" fmla="*/ 3587309 h 3625851"/>
              <a:gd name="connsiteX4" fmla="*/ 0 w 2636661"/>
              <a:gd name="connsiteY4" fmla="*/ 0 h 3625851"/>
              <a:gd name="connsiteX0" fmla="*/ 0 w 2640197"/>
              <a:gd name="connsiteY0" fmla="*/ 0 h 3625851"/>
              <a:gd name="connsiteX1" fmla="*/ 2640197 w 2640197"/>
              <a:gd name="connsiteY1" fmla="*/ 204635 h 3625851"/>
              <a:gd name="connsiteX2" fmla="*/ 2407509 w 2640197"/>
              <a:gd name="connsiteY2" fmla="*/ 3625851 h 3625851"/>
              <a:gd name="connsiteX3" fmla="*/ 33950 w 2640197"/>
              <a:gd name="connsiteY3" fmla="*/ 3587309 h 3625851"/>
              <a:gd name="connsiteX4" fmla="*/ 0 w 2640197"/>
              <a:gd name="connsiteY4" fmla="*/ 0 h 3625851"/>
              <a:gd name="connsiteX0" fmla="*/ 0 w 2640197"/>
              <a:gd name="connsiteY0" fmla="*/ 0 h 3637322"/>
              <a:gd name="connsiteX1" fmla="*/ 2640197 w 2640197"/>
              <a:gd name="connsiteY1" fmla="*/ 204635 h 3637322"/>
              <a:gd name="connsiteX2" fmla="*/ 2400436 w 2640197"/>
              <a:gd name="connsiteY2" fmla="*/ 3637322 h 3637322"/>
              <a:gd name="connsiteX3" fmla="*/ 33950 w 2640197"/>
              <a:gd name="connsiteY3" fmla="*/ 3587309 h 3637322"/>
              <a:gd name="connsiteX4" fmla="*/ 0 w 2640197"/>
              <a:gd name="connsiteY4" fmla="*/ 0 h 3637322"/>
              <a:gd name="connsiteX0" fmla="*/ 0 w 2640197"/>
              <a:gd name="connsiteY0" fmla="*/ 0 h 3628146"/>
              <a:gd name="connsiteX1" fmla="*/ 2640197 w 2640197"/>
              <a:gd name="connsiteY1" fmla="*/ 204635 h 3628146"/>
              <a:gd name="connsiteX2" fmla="*/ 2400436 w 2640197"/>
              <a:gd name="connsiteY2" fmla="*/ 3628146 h 3628146"/>
              <a:gd name="connsiteX3" fmla="*/ 33950 w 2640197"/>
              <a:gd name="connsiteY3" fmla="*/ 3587309 h 3628146"/>
              <a:gd name="connsiteX4" fmla="*/ 0 w 2640197"/>
              <a:gd name="connsiteY4" fmla="*/ 0 h 3628146"/>
              <a:gd name="connsiteX0" fmla="*/ 0 w 2640197"/>
              <a:gd name="connsiteY0" fmla="*/ 0 h 3625852"/>
              <a:gd name="connsiteX1" fmla="*/ 2640197 w 2640197"/>
              <a:gd name="connsiteY1" fmla="*/ 204635 h 3625852"/>
              <a:gd name="connsiteX2" fmla="*/ 2414581 w 2640197"/>
              <a:gd name="connsiteY2" fmla="*/ 3625852 h 3625852"/>
              <a:gd name="connsiteX3" fmla="*/ 33950 w 2640197"/>
              <a:gd name="connsiteY3" fmla="*/ 3587309 h 3625852"/>
              <a:gd name="connsiteX4" fmla="*/ 0 w 2640197"/>
              <a:gd name="connsiteY4" fmla="*/ 0 h 3625852"/>
              <a:gd name="connsiteX0" fmla="*/ 0 w 2640197"/>
              <a:gd name="connsiteY0" fmla="*/ 0 h 3621264"/>
              <a:gd name="connsiteX1" fmla="*/ 2640197 w 2640197"/>
              <a:gd name="connsiteY1" fmla="*/ 204635 h 3621264"/>
              <a:gd name="connsiteX2" fmla="*/ 2414581 w 2640197"/>
              <a:gd name="connsiteY2" fmla="*/ 3621264 h 3621264"/>
              <a:gd name="connsiteX3" fmla="*/ 33950 w 2640197"/>
              <a:gd name="connsiteY3" fmla="*/ 3587309 h 3621264"/>
              <a:gd name="connsiteX4" fmla="*/ 0 w 2640197"/>
              <a:gd name="connsiteY4" fmla="*/ 0 h 3621264"/>
              <a:gd name="connsiteX0" fmla="*/ 0 w 2640197"/>
              <a:gd name="connsiteY0" fmla="*/ 0 h 3621264"/>
              <a:gd name="connsiteX1" fmla="*/ 2640197 w 2640197"/>
              <a:gd name="connsiteY1" fmla="*/ 204635 h 3621264"/>
              <a:gd name="connsiteX2" fmla="*/ 2414581 w 2640197"/>
              <a:gd name="connsiteY2" fmla="*/ 3621264 h 3621264"/>
              <a:gd name="connsiteX3" fmla="*/ 33950 w 2640197"/>
              <a:gd name="connsiteY3" fmla="*/ 3598780 h 3621264"/>
              <a:gd name="connsiteX4" fmla="*/ 0 w 2640197"/>
              <a:gd name="connsiteY4" fmla="*/ 0 h 3621264"/>
              <a:gd name="connsiteX0" fmla="*/ 0 w 2640197"/>
              <a:gd name="connsiteY0" fmla="*/ 0 h 3621264"/>
              <a:gd name="connsiteX1" fmla="*/ 2640197 w 2640197"/>
              <a:gd name="connsiteY1" fmla="*/ 204635 h 3621264"/>
              <a:gd name="connsiteX2" fmla="*/ 2414581 w 2640197"/>
              <a:gd name="connsiteY2" fmla="*/ 3621264 h 3621264"/>
              <a:gd name="connsiteX3" fmla="*/ 33950 w 2640197"/>
              <a:gd name="connsiteY3" fmla="*/ 3594192 h 3621264"/>
              <a:gd name="connsiteX4" fmla="*/ 0 w 2640197"/>
              <a:gd name="connsiteY4" fmla="*/ 0 h 3621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197" h="3621264">
                <a:moveTo>
                  <a:pt x="0" y="0"/>
                </a:moveTo>
                <a:lnTo>
                  <a:pt x="2640197" y="204635"/>
                </a:lnTo>
                <a:lnTo>
                  <a:pt x="2414581" y="3621264"/>
                </a:lnTo>
                <a:lnTo>
                  <a:pt x="33950" y="3594192"/>
                </a:lnTo>
                <a:cubicBezTo>
                  <a:pt x="33950" y="2385575"/>
                  <a:pt x="0" y="1208617"/>
                  <a:pt x="0" y="0"/>
                </a:cubicBezTo>
                <a:close/>
              </a:path>
            </a:pathLst>
          </a:custGeom>
          <a:solidFill>
            <a:schemeClr val="bg1">
              <a:lumMod val="85000"/>
              <a:alpha val="50000"/>
            </a:schemeClr>
          </a:solidFill>
          <a:effectLst>
            <a:innerShdw blurRad="114300">
              <a:prstClr val="black"/>
            </a:innerShdw>
          </a:effectLst>
          <a:scene3d>
            <a:camera prst="perspectiveRight" fov="3000000">
              <a:rot lat="20704630" lon="19488362" rev="53839"/>
            </a:camera>
            <a:lightRig rig="threePt" dir="t"/>
          </a:scene3d>
        </p:spPr>
        <p:txBody>
          <a:bodyPr wrap="square">
            <a:noAutofit/>
          </a:bodyPr>
          <a:lstStyle>
            <a:lvl1pPr marL="0" indent="0" algn="ctr">
              <a:buNone/>
              <a:defRPr sz="1200">
                <a:solidFill>
                  <a:schemeClr val="bg1">
                    <a:lumMod val="85000"/>
                  </a:schemeClr>
                </a:solidFill>
              </a:defRPr>
            </a:lvl1pPr>
          </a:lstStyle>
          <a:p>
            <a:endParaRPr lang="id-ID"/>
          </a:p>
        </p:txBody>
      </p:sp>
      <p:sp>
        <p:nvSpPr>
          <p:cNvPr id="6" name="Picture Placeholder 7">
            <a:extLst>
              <a:ext uri="{FF2B5EF4-FFF2-40B4-BE49-F238E27FC236}">
                <a16:creationId xmlns:a16="http://schemas.microsoft.com/office/drawing/2014/main" id="{37EFFA69-B4F7-4302-955C-133AD17AAE4C}"/>
              </a:ext>
            </a:extLst>
          </p:cNvPr>
          <p:cNvSpPr>
            <a:spLocks noGrp="1"/>
          </p:cNvSpPr>
          <p:nvPr>
            <p:ph type="pic" sz="quarter" idx="11"/>
          </p:nvPr>
        </p:nvSpPr>
        <p:spPr>
          <a:xfrm>
            <a:off x="4140511" y="1600135"/>
            <a:ext cx="1729416" cy="4220172"/>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solidFill>
            <a:schemeClr val="bg1">
              <a:lumMod val="95000"/>
            </a:schemeClr>
          </a:solidFill>
          <a:effectLst>
            <a:innerShdw blurRad="114300">
              <a:prstClr val="black"/>
            </a:innerShdw>
          </a:effectLst>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7857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A453346-57D3-4D65-9ECC-E0538DA27FA2}"/>
              </a:ext>
            </a:extLst>
          </p:cNvPr>
          <p:cNvSpPr>
            <a:spLocks noGrp="1"/>
          </p:cNvSpPr>
          <p:nvPr>
            <p:ph type="pic" sz="quarter" idx="11"/>
          </p:nvPr>
        </p:nvSpPr>
        <p:spPr>
          <a:xfrm>
            <a:off x="8019284" y="2811534"/>
            <a:ext cx="732089" cy="1008057"/>
          </a:xfrm>
          <a:custGeom>
            <a:avLst/>
            <a:gdLst>
              <a:gd name="connsiteX0" fmla="*/ 708818 w 1417614"/>
              <a:gd name="connsiteY0" fmla="*/ 0 h 1423139"/>
              <a:gd name="connsiteX1" fmla="*/ 825578 w 1417614"/>
              <a:gd name="connsiteY1" fmla="*/ 56188 h 1423139"/>
              <a:gd name="connsiteX2" fmla="*/ 1045041 w 1417614"/>
              <a:gd name="connsiteY2" fmla="*/ 135255 h 1423139"/>
              <a:gd name="connsiteX3" fmla="*/ 1224064 w 1417614"/>
              <a:gd name="connsiteY3" fmla="*/ 283871 h 1423139"/>
              <a:gd name="connsiteX4" fmla="*/ 1340700 w 1417614"/>
              <a:gd name="connsiteY4" fmla="*/ 483978 h 1423139"/>
              <a:gd name="connsiteX5" fmla="*/ 1381387 w 1417614"/>
              <a:gd name="connsiteY5" fmla="*/ 711661 h 1423139"/>
              <a:gd name="connsiteX6" fmla="*/ 1340700 w 1417614"/>
              <a:gd name="connsiteY6" fmla="*/ 939344 h 1423139"/>
              <a:gd name="connsiteX7" fmla="*/ 1224064 w 1417614"/>
              <a:gd name="connsiteY7" fmla="*/ 1139451 h 1423139"/>
              <a:gd name="connsiteX8" fmla="*/ 1045041 w 1417614"/>
              <a:gd name="connsiteY8" fmla="*/ 1288067 h 1423139"/>
              <a:gd name="connsiteX9" fmla="*/ 825578 w 1417614"/>
              <a:gd name="connsiteY9" fmla="*/ 1367134 h 1423139"/>
              <a:gd name="connsiteX10" fmla="*/ 592059 w 1417614"/>
              <a:gd name="connsiteY10" fmla="*/ 1367134 h 1423139"/>
              <a:gd name="connsiteX11" fmla="*/ 372596 w 1417614"/>
              <a:gd name="connsiteY11" fmla="*/ 1288067 h 1423139"/>
              <a:gd name="connsiteX12" fmla="*/ 193573 w 1417614"/>
              <a:gd name="connsiteY12" fmla="*/ 1139451 h 1423139"/>
              <a:gd name="connsiteX13" fmla="*/ 76690 w 1417614"/>
              <a:gd name="connsiteY13" fmla="*/ 939344 h 1423139"/>
              <a:gd name="connsiteX14" fmla="*/ 36250 w 1417614"/>
              <a:gd name="connsiteY14" fmla="*/ 711661 h 1423139"/>
              <a:gd name="connsiteX15" fmla="*/ 76690 w 1417614"/>
              <a:gd name="connsiteY15" fmla="*/ 483978 h 1423139"/>
              <a:gd name="connsiteX16" fmla="*/ 193573 w 1417614"/>
              <a:gd name="connsiteY16" fmla="*/ 283871 h 1423139"/>
              <a:gd name="connsiteX17" fmla="*/ 372596 w 1417614"/>
              <a:gd name="connsiteY17" fmla="*/ 135255 h 1423139"/>
              <a:gd name="connsiteX18" fmla="*/ 592059 w 1417614"/>
              <a:gd name="connsiteY18" fmla="*/ 56188 h 1423139"/>
              <a:gd name="connsiteX19" fmla="*/ 708818 w 1417614"/>
              <a:gd name="connsiteY19" fmla="*/ 0 h 14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7614" h="1423139">
                <a:moveTo>
                  <a:pt x="708818" y="0"/>
                </a:moveTo>
                <a:cubicBezTo>
                  <a:pt x="732861" y="0"/>
                  <a:pt x="756903" y="18729"/>
                  <a:pt x="825578" y="56188"/>
                </a:cubicBezTo>
                <a:cubicBezTo>
                  <a:pt x="980435" y="32273"/>
                  <a:pt x="941720" y="18363"/>
                  <a:pt x="1045041" y="135255"/>
                </a:cubicBezTo>
                <a:cubicBezTo>
                  <a:pt x="1198912" y="165271"/>
                  <a:pt x="1167348" y="139160"/>
                  <a:pt x="1224064" y="283871"/>
                </a:cubicBezTo>
                <a:cubicBezTo>
                  <a:pt x="1358207" y="364158"/>
                  <a:pt x="1337494" y="328773"/>
                  <a:pt x="1340700" y="483978"/>
                </a:cubicBezTo>
                <a:cubicBezTo>
                  <a:pt x="1439088" y="605019"/>
                  <a:pt x="1431937" y="564753"/>
                  <a:pt x="1381387" y="711661"/>
                </a:cubicBezTo>
                <a:cubicBezTo>
                  <a:pt x="1431937" y="858569"/>
                  <a:pt x="1439088" y="818304"/>
                  <a:pt x="1340700" y="939344"/>
                </a:cubicBezTo>
                <a:cubicBezTo>
                  <a:pt x="1337494" y="1094305"/>
                  <a:pt x="1358207" y="1059164"/>
                  <a:pt x="1224064" y="1139451"/>
                </a:cubicBezTo>
                <a:cubicBezTo>
                  <a:pt x="1167348" y="1284163"/>
                  <a:pt x="1198912" y="1257807"/>
                  <a:pt x="1045041" y="1288067"/>
                </a:cubicBezTo>
                <a:cubicBezTo>
                  <a:pt x="941720" y="1404715"/>
                  <a:pt x="980435" y="1390805"/>
                  <a:pt x="825578" y="1367134"/>
                </a:cubicBezTo>
                <a:cubicBezTo>
                  <a:pt x="688228" y="1441808"/>
                  <a:pt x="729408" y="1441808"/>
                  <a:pt x="592059" y="1367134"/>
                </a:cubicBezTo>
                <a:cubicBezTo>
                  <a:pt x="436955" y="1390805"/>
                  <a:pt x="475916" y="1404715"/>
                  <a:pt x="372596" y="1288067"/>
                </a:cubicBezTo>
                <a:cubicBezTo>
                  <a:pt x="218725" y="1257807"/>
                  <a:pt x="250288" y="1284163"/>
                  <a:pt x="193573" y="1139451"/>
                </a:cubicBezTo>
                <a:cubicBezTo>
                  <a:pt x="59429" y="1059164"/>
                  <a:pt x="80142" y="1094305"/>
                  <a:pt x="76690" y="939344"/>
                </a:cubicBezTo>
                <a:cubicBezTo>
                  <a:pt x="-21452" y="818304"/>
                  <a:pt x="-14301" y="858569"/>
                  <a:pt x="36250" y="711661"/>
                </a:cubicBezTo>
                <a:cubicBezTo>
                  <a:pt x="-14301" y="564753"/>
                  <a:pt x="-21452" y="605019"/>
                  <a:pt x="76690" y="483978"/>
                </a:cubicBezTo>
                <a:cubicBezTo>
                  <a:pt x="80142" y="328773"/>
                  <a:pt x="59429" y="364158"/>
                  <a:pt x="193573" y="283871"/>
                </a:cubicBezTo>
                <a:cubicBezTo>
                  <a:pt x="250288" y="139160"/>
                  <a:pt x="218725" y="165271"/>
                  <a:pt x="372596" y="135255"/>
                </a:cubicBezTo>
                <a:cubicBezTo>
                  <a:pt x="475916" y="18363"/>
                  <a:pt x="436955" y="32517"/>
                  <a:pt x="592059" y="56188"/>
                </a:cubicBezTo>
                <a:cubicBezTo>
                  <a:pt x="660734" y="18729"/>
                  <a:pt x="684776" y="0"/>
                  <a:pt x="708818" y="0"/>
                </a:cubicBezTo>
                <a:close/>
              </a:path>
            </a:pathLst>
          </a:custGeom>
        </p:spPr>
        <p:txBody>
          <a:bodyPr wrap="square">
            <a:noAutofit/>
          </a:bodyPr>
          <a:lstStyle>
            <a:lvl1pPr marL="0" indent="0" algn="ctr">
              <a:buNone/>
              <a:defRPr sz="1400">
                <a:solidFill>
                  <a:schemeClr val="tx1">
                    <a:lumMod val="50000"/>
                    <a:lumOff val="50000"/>
                  </a:schemeClr>
                </a:solidFill>
              </a:defRPr>
            </a:lvl1pPr>
          </a:lstStyle>
          <a:p>
            <a:endParaRPr lang="id-ID"/>
          </a:p>
        </p:txBody>
      </p:sp>
      <p:sp>
        <p:nvSpPr>
          <p:cNvPr id="9" name="Picture Placeholder 8">
            <a:extLst>
              <a:ext uri="{FF2B5EF4-FFF2-40B4-BE49-F238E27FC236}">
                <a16:creationId xmlns:a16="http://schemas.microsoft.com/office/drawing/2014/main" id="{56F3AA86-C8E7-40B1-B18B-5F608B1FB50C}"/>
              </a:ext>
            </a:extLst>
          </p:cNvPr>
          <p:cNvSpPr>
            <a:spLocks noGrp="1"/>
          </p:cNvSpPr>
          <p:nvPr>
            <p:ph type="pic" sz="quarter" idx="12"/>
          </p:nvPr>
        </p:nvSpPr>
        <p:spPr>
          <a:xfrm>
            <a:off x="5710423" y="4794783"/>
            <a:ext cx="732089" cy="1008057"/>
          </a:xfrm>
          <a:custGeom>
            <a:avLst/>
            <a:gdLst>
              <a:gd name="connsiteX0" fmla="*/ 708818 w 1417614"/>
              <a:gd name="connsiteY0" fmla="*/ 0 h 1423139"/>
              <a:gd name="connsiteX1" fmla="*/ 825578 w 1417614"/>
              <a:gd name="connsiteY1" fmla="*/ 56188 h 1423139"/>
              <a:gd name="connsiteX2" fmla="*/ 1045041 w 1417614"/>
              <a:gd name="connsiteY2" fmla="*/ 135255 h 1423139"/>
              <a:gd name="connsiteX3" fmla="*/ 1224064 w 1417614"/>
              <a:gd name="connsiteY3" fmla="*/ 283871 h 1423139"/>
              <a:gd name="connsiteX4" fmla="*/ 1340700 w 1417614"/>
              <a:gd name="connsiteY4" fmla="*/ 483978 h 1423139"/>
              <a:gd name="connsiteX5" fmla="*/ 1381387 w 1417614"/>
              <a:gd name="connsiteY5" fmla="*/ 711661 h 1423139"/>
              <a:gd name="connsiteX6" fmla="*/ 1340700 w 1417614"/>
              <a:gd name="connsiteY6" fmla="*/ 939344 h 1423139"/>
              <a:gd name="connsiteX7" fmla="*/ 1224064 w 1417614"/>
              <a:gd name="connsiteY7" fmla="*/ 1139451 h 1423139"/>
              <a:gd name="connsiteX8" fmla="*/ 1045041 w 1417614"/>
              <a:gd name="connsiteY8" fmla="*/ 1288067 h 1423139"/>
              <a:gd name="connsiteX9" fmla="*/ 825578 w 1417614"/>
              <a:gd name="connsiteY9" fmla="*/ 1367134 h 1423139"/>
              <a:gd name="connsiteX10" fmla="*/ 592059 w 1417614"/>
              <a:gd name="connsiteY10" fmla="*/ 1367134 h 1423139"/>
              <a:gd name="connsiteX11" fmla="*/ 372596 w 1417614"/>
              <a:gd name="connsiteY11" fmla="*/ 1288067 h 1423139"/>
              <a:gd name="connsiteX12" fmla="*/ 193573 w 1417614"/>
              <a:gd name="connsiteY12" fmla="*/ 1139451 h 1423139"/>
              <a:gd name="connsiteX13" fmla="*/ 76690 w 1417614"/>
              <a:gd name="connsiteY13" fmla="*/ 939344 h 1423139"/>
              <a:gd name="connsiteX14" fmla="*/ 36250 w 1417614"/>
              <a:gd name="connsiteY14" fmla="*/ 711661 h 1423139"/>
              <a:gd name="connsiteX15" fmla="*/ 76690 w 1417614"/>
              <a:gd name="connsiteY15" fmla="*/ 483978 h 1423139"/>
              <a:gd name="connsiteX16" fmla="*/ 193573 w 1417614"/>
              <a:gd name="connsiteY16" fmla="*/ 283871 h 1423139"/>
              <a:gd name="connsiteX17" fmla="*/ 372596 w 1417614"/>
              <a:gd name="connsiteY17" fmla="*/ 135255 h 1423139"/>
              <a:gd name="connsiteX18" fmla="*/ 592059 w 1417614"/>
              <a:gd name="connsiteY18" fmla="*/ 56188 h 1423139"/>
              <a:gd name="connsiteX19" fmla="*/ 708818 w 1417614"/>
              <a:gd name="connsiteY19" fmla="*/ 0 h 14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7614" h="1423139">
                <a:moveTo>
                  <a:pt x="708818" y="0"/>
                </a:moveTo>
                <a:cubicBezTo>
                  <a:pt x="732861" y="0"/>
                  <a:pt x="756903" y="18729"/>
                  <a:pt x="825578" y="56188"/>
                </a:cubicBezTo>
                <a:cubicBezTo>
                  <a:pt x="980435" y="32273"/>
                  <a:pt x="941720" y="18363"/>
                  <a:pt x="1045041" y="135255"/>
                </a:cubicBezTo>
                <a:cubicBezTo>
                  <a:pt x="1198912" y="165271"/>
                  <a:pt x="1167348" y="139160"/>
                  <a:pt x="1224064" y="283871"/>
                </a:cubicBezTo>
                <a:cubicBezTo>
                  <a:pt x="1358207" y="364158"/>
                  <a:pt x="1337494" y="328773"/>
                  <a:pt x="1340700" y="483978"/>
                </a:cubicBezTo>
                <a:cubicBezTo>
                  <a:pt x="1439088" y="605019"/>
                  <a:pt x="1431937" y="564753"/>
                  <a:pt x="1381387" y="711661"/>
                </a:cubicBezTo>
                <a:cubicBezTo>
                  <a:pt x="1431937" y="858569"/>
                  <a:pt x="1439088" y="818304"/>
                  <a:pt x="1340700" y="939344"/>
                </a:cubicBezTo>
                <a:cubicBezTo>
                  <a:pt x="1337494" y="1094305"/>
                  <a:pt x="1358207" y="1059164"/>
                  <a:pt x="1224064" y="1139451"/>
                </a:cubicBezTo>
                <a:cubicBezTo>
                  <a:pt x="1167348" y="1284163"/>
                  <a:pt x="1198912" y="1257807"/>
                  <a:pt x="1045041" y="1288067"/>
                </a:cubicBezTo>
                <a:cubicBezTo>
                  <a:pt x="941720" y="1404715"/>
                  <a:pt x="980435" y="1390805"/>
                  <a:pt x="825578" y="1367134"/>
                </a:cubicBezTo>
                <a:cubicBezTo>
                  <a:pt x="688228" y="1441808"/>
                  <a:pt x="729408" y="1441808"/>
                  <a:pt x="592059" y="1367134"/>
                </a:cubicBezTo>
                <a:cubicBezTo>
                  <a:pt x="436955" y="1390805"/>
                  <a:pt x="475916" y="1404715"/>
                  <a:pt x="372596" y="1288067"/>
                </a:cubicBezTo>
                <a:cubicBezTo>
                  <a:pt x="218725" y="1257807"/>
                  <a:pt x="250288" y="1284163"/>
                  <a:pt x="193573" y="1139451"/>
                </a:cubicBezTo>
                <a:cubicBezTo>
                  <a:pt x="59429" y="1059164"/>
                  <a:pt x="80142" y="1094305"/>
                  <a:pt x="76690" y="939344"/>
                </a:cubicBezTo>
                <a:cubicBezTo>
                  <a:pt x="-21452" y="818304"/>
                  <a:pt x="-14301" y="858569"/>
                  <a:pt x="36250" y="711661"/>
                </a:cubicBezTo>
                <a:cubicBezTo>
                  <a:pt x="-14301" y="564753"/>
                  <a:pt x="-21452" y="605019"/>
                  <a:pt x="76690" y="483978"/>
                </a:cubicBezTo>
                <a:cubicBezTo>
                  <a:pt x="80142" y="328773"/>
                  <a:pt x="59429" y="364158"/>
                  <a:pt x="193573" y="283871"/>
                </a:cubicBezTo>
                <a:cubicBezTo>
                  <a:pt x="250288" y="139160"/>
                  <a:pt x="218725" y="165271"/>
                  <a:pt x="372596" y="135255"/>
                </a:cubicBezTo>
                <a:cubicBezTo>
                  <a:pt x="475916" y="18363"/>
                  <a:pt x="436955" y="32517"/>
                  <a:pt x="592059" y="56188"/>
                </a:cubicBezTo>
                <a:cubicBezTo>
                  <a:pt x="660734" y="18729"/>
                  <a:pt x="684776" y="0"/>
                  <a:pt x="708818" y="0"/>
                </a:cubicBezTo>
                <a:close/>
              </a:path>
            </a:pathLst>
          </a:custGeom>
        </p:spPr>
        <p:txBody>
          <a:bodyPr wrap="square">
            <a:noAutofit/>
          </a:bodyPr>
          <a:lstStyle>
            <a:lvl1pPr marL="0" indent="0" algn="ctr">
              <a:buNone/>
              <a:defRPr sz="1400">
                <a:solidFill>
                  <a:schemeClr val="tx1">
                    <a:lumMod val="50000"/>
                    <a:lumOff val="50000"/>
                  </a:schemeClr>
                </a:solidFill>
              </a:defRPr>
            </a:lvl1pPr>
          </a:lstStyle>
          <a:p>
            <a:endParaRPr lang="id-ID"/>
          </a:p>
        </p:txBody>
      </p:sp>
      <p:sp>
        <p:nvSpPr>
          <p:cNvPr id="7" name="Picture Placeholder 6">
            <a:extLst>
              <a:ext uri="{FF2B5EF4-FFF2-40B4-BE49-F238E27FC236}">
                <a16:creationId xmlns:a16="http://schemas.microsoft.com/office/drawing/2014/main" id="{14E56EFF-8D58-4C36-977E-1029D6C4951F}"/>
              </a:ext>
            </a:extLst>
          </p:cNvPr>
          <p:cNvSpPr>
            <a:spLocks noGrp="1"/>
          </p:cNvSpPr>
          <p:nvPr>
            <p:ph type="pic" sz="quarter" idx="10"/>
          </p:nvPr>
        </p:nvSpPr>
        <p:spPr>
          <a:xfrm>
            <a:off x="3390472" y="2811534"/>
            <a:ext cx="732089" cy="1008057"/>
          </a:xfrm>
          <a:custGeom>
            <a:avLst/>
            <a:gdLst>
              <a:gd name="connsiteX0" fmla="*/ 708818 w 1417614"/>
              <a:gd name="connsiteY0" fmla="*/ 0 h 1423139"/>
              <a:gd name="connsiteX1" fmla="*/ 825578 w 1417614"/>
              <a:gd name="connsiteY1" fmla="*/ 56188 h 1423139"/>
              <a:gd name="connsiteX2" fmla="*/ 1045041 w 1417614"/>
              <a:gd name="connsiteY2" fmla="*/ 135255 h 1423139"/>
              <a:gd name="connsiteX3" fmla="*/ 1224064 w 1417614"/>
              <a:gd name="connsiteY3" fmla="*/ 283871 h 1423139"/>
              <a:gd name="connsiteX4" fmla="*/ 1340700 w 1417614"/>
              <a:gd name="connsiteY4" fmla="*/ 483978 h 1423139"/>
              <a:gd name="connsiteX5" fmla="*/ 1381387 w 1417614"/>
              <a:gd name="connsiteY5" fmla="*/ 711661 h 1423139"/>
              <a:gd name="connsiteX6" fmla="*/ 1340700 w 1417614"/>
              <a:gd name="connsiteY6" fmla="*/ 939344 h 1423139"/>
              <a:gd name="connsiteX7" fmla="*/ 1224064 w 1417614"/>
              <a:gd name="connsiteY7" fmla="*/ 1139451 h 1423139"/>
              <a:gd name="connsiteX8" fmla="*/ 1045041 w 1417614"/>
              <a:gd name="connsiteY8" fmla="*/ 1288067 h 1423139"/>
              <a:gd name="connsiteX9" fmla="*/ 825578 w 1417614"/>
              <a:gd name="connsiteY9" fmla="*/ 1367134 h 1423139"/>
              <a:gd name="connsiteX10" fmla="*/ 592059 w 1417614"/>
              <a:gd name="connsiteY10" fmla="*/ 1367134 h 1423139"/>
              <a:gd name="connsiteX11" fmla="*/ 372596 w 1417614"/>
              <a:gd name="connsiteY11" fmla="*/ 1288067 h 1423139"/>
              <a:gd name="connsiteX12" fmla="*/ 193573 w 1417614"/>
              <a:gd name="connsiteY12" fmla="*/ 1139451 h 1423139"/>
              <a:gd name="connsiteX13" fmla="*/ 76690 w 1417614"/>
              <a:gd name="connsiteY13" fmla="*/ 939344 h 1423139"/>
              <a:gd name="connsiteX14" fmla="*/ 36250 w 1417614"/>
              <a:gd name="connsiteY14" fmla="*/ 711661 h 1423139"/>
              <a:gd name="connsiteX15" fmla="*/ 76690 w 1417614"/>
              <a:gd name="connsiteY15" fmla="*/ 483978 h 1423139"/>
              <a:gd name="connsiteX16" fmla="*/ 193573 w 1417614"/>
              <a:gd name="connsiteY16" fmla="*/ 283871 h 1423139"/>
              <a:gd name="connsiteX17" fmla="*/ 372596 w 1417614"/>
              <a:gd name="connsiteY17" fmla="*/ 135255 h 1423139"/>
              <a:gd name="connsiteX18" fmla="*/ 592059 w 1417614"/>
              <a:gd name="connsiteY18" fmla="*/ 56188 h 1423139"/>
              <a:gd name="connsiteX19" fmla="*/ 708818 w 1417614"/>
              <a:gd name="connsiteY19" fmla="*/ 0 h 14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7614" h="1423139">
                <a:moveTo>
                  <a:pt x="708818" y="0"/>
                </a:moveTo>
                <a:cubicBezTo>
                  <a:pt x="732861" y="0"/>
                  <a:pt x="756903" y="18729"/>
                  <a:pt x="825578" y="56188"/>
                </a:cubicBezTo>
                <a:cubicBezTo>
                  <a:pt x="980435" y="32273"/>
                  <a:pt x="941720" y="18363"/>
                  <a:pt x="1045041" y="135255"/>
                </a:cubicBezTo>
                <a:cubicBezTo>
                  <a:pt x="1198912" y="165271"/>
                  <a:pt x="1167348" y="139160"/>
                  <a:pt x="1224064" y="283871"/>
                </a:cubicBezTo>
                <a:cubicBezTo>
                  <a:pt x="1358207" y="364158"/>
                  <a:pt x="1337494" y="328773"/>
                  <a:pt x="1340700" y="483978"/>
                </a:cubicBezTo>
                <a:cubicBezTo>
                  <a:pt x="1439088" y="605019"/>
                  <a:pt x="1431937" y="564753"/>
                  <a:pt x="1381387" y="711661"/>
                </a:cubicBezTo>
                <a:cubicBezTo>
                  <a:pt x="1431937" y="858569"/>
                  <a:pt x="1439088" y="818304"/>
                  <a:pt x="1340700" y="939344"/>
                </a:cubicBezTo>
                <a:cubicBezTo>
                  <a:pt x="1337494" y="1094305"/>
                  <a:pt x="1358207" y="1059164"/>
                  <a:pt x="1224064" y="1139451"/>
                </a:cubicBezTo>
                <a:cubicBezTo>
                  <a:pt x="1167348" y="1284163"/>
                  <a:pt x="1198912" y="1257807"/>
                  <a:pt x="1045041" y="1288067"/>
                </a:cubicBezTo>
                <a:cubicBezTo>
                  <a:pt x="941720" y="1404715"/>
                  <a:pt x="980435" y="1390805"/>
                  <a:pt x="825578" y="1367134"/>
                </a:cubicBezTo>
                <a:cubicBezTo>
                  <a:pt x="688228" y="1441808"/>
                  <a:pt x="729408" y="1441808"/>
                  <a:pt x="592059" y="1367134"/>
                </a:cubicBezTo>
                <a:cubicBezTo>
                  <a:pt x="436955" y="1390805"/>
                  <a:pt x="475916" y="1404715"/>
                  <a:pt x="372596" y="1288067"/>
                </a:cubicBezTo>
                <a:cubicBezTo>
                  <a:pt x="218725" y="1257807"/>
                  <a:pt x="250288" y="1284163"/>
                  <a:pt x="193573" y="1139451"/>
                </a:cubicBezTo>
                <a:cubicBezTo>
                  <a:pt x="59429" y="1059164"/>
                  <a:pt x="80142" y="1094305"/>
                  <a:pt x="76690" y="939344"/>
                </a:cubicBezTo>
                <a:cubicBezTo>
                  <a:pt x="-21452" y="818304"/>
                  <a:pt x="-14301" y="858569"/>
                  <a:pt x="36250" y="711661"/>
                </a:cubicBezTo>
                <a:cubicBezTo>
                  <a:pt x="-14301" y="564753"/>
                  <a:pt x="-21452" y="605019"/>
                  <a:pt x="76690" y="483978"/>
                </a:cubicBezTo>
                <a:cubicBezTo>
                  <a:pt x="80142" y="328773"/>
                  <a:pt x="59429" y="364158"/>
                  <a:pt x="193573" y="283871"/>
                </a:cubicBezTo>
                <a:cubicBezTo>
                  <a:pt x="250288" y="139160"/>
                  <a:pt x="218725" y="165271"/>
                  <a:pt x="372596" y="135255"/>
                </a:cubicBezTo>
                <a:cubicBezTo>
                  <a:pt x="475916" y="18363"/>
                  <a:pt x="436955" y="32517"/>
                  <a:pt x="592059" y="56188"/>
                </a:cubicBezTo>
                <a:cubicBezTo>
                  <a:pt x="660734" y="18729"/>
                  <a:pt x="684776" y="0"/>
                  <a:pt x="708818" y="0"/>
                </a:cubicBezTo>
                <a:close/>
              </a:path>
            </a:pathLst>
          </a:custGeom>
        </p:spPr>
        <p:txBody>
          <a:bodyPr wrap="square">
            <a:noAutofit/>
          </a:bodyPr>
          <a:lstStyle>
            <a:lvl1pPr marL="0" indent="0" algn="ctr">
              <a:buNone/>
              <a:defRPr sz="1400">
                <a:solidFill>
                  <a:schemeClr val="tx1">
                    <a:lumMod val="50000"/>
                    <a:lumOff val="50000"/>
                  </a:schemeClr>
                </a:solidFill>
              </a:defRPr>
            </a:lvl1pPr>
          </a:lstStyle>
          <a:p>
            <a:endParaRPr lang="id-ID"/>
          </a:p>
        </p:txBody>
      </p:sp>
      <p:sp>
        <p:nvSpPr>
          <p:cNvPr id="10" name="Rectangle 9">
            <a:extLst>
              <a:ext uri="{FF2B5EF4-FFF2-40B4-BE49-F238E27FC236}">
                <a16:creationId xmlns:a16="http://schemas.microsoft.com/office/drawing/2014/main" id="{3EBD5F64-02CC-42C5-8456-744A97D5C447}"/>
              </a:ext>
            </a:extLst>
          </p:cNvPr>
          <p:cNvSpPr/>
          <p:nvPr userDrawn="1"/>
        </p:nvSpPr>
        <p:spPr>
          <a:xfrm>
            <a:off x="9383814" y="2332905"/>
            <a:ext cx="674588" cy="3106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id-ID" sz="800"/>
          </a:p>
        </p:txBody>
      </p:sp>
    </p:spTree>
    <p:extLst>
      <p:ext uri="{BB962C8B-B14F-4D97-AF65-F5344CB8AC3E}">
        <p14:creationId xmlns:p14="http://schemas.microsoft.com/office/powerpoint/2010/main" val="223060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17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nodePh="1">
                                  <p:stCondLst>
                                    <p:cond delay="250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nodePh="1">
                                  <p:stCondLst>
                                    <p:cond delay="325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8B531C5-E947-4A47-878F-D5F7C0AACDB8}"/>
              </a:ext>
            </a:extLst>
          </p:cNvPr>
          <p:cNvSpPr>
            <a:spLocks noGrp="1"/>
          </p:cNvSpPr>
          <p:nvPr>
            <p:ph type="pic" sz="quarter" idx="10"/>
          </p:nvPr>
        </p:nvSpPr>
        <p:spPr>
          <a:xfrm>
            <a:off x="895095" y="4781538"/>
            <a:ext cx="732089" cy="1008057"/>
          </a:xfrm>
          <a:custGeom>
            <a:avLst/>
            <a:gdLst>
              <a:gd name="connsiteX0" fmla="*/ 708818 w 1417614"/>
              <a:gd name="connsiteY0" fmla="*/ 0 h 1423139"/>
              <a:gd name="connsiteX1" fmla="*/ 825578 w 1417614"/>
              <a:gd name="connsiteY1" fmla="*/ 56188 h 1423139"/>
              <a:gd name="connsiteX2" fmla="*/ 1045041 w 1417614"/>
              <a:gd name="connsiteY2" fmla="*/ 135255 h 1423139"/>
              <a:gd name="connsiteX3" fmla="*/ 1224064 w 1417614"/>
              <a:gd name="connsiteY3" fmla="*/ 283871 h 1423139"/>
              <a:gd name="connsiteX4" fmla="*/ 1340700 w 1417614"/>
              <a:gd name="connsiteY4" fmla="*/ 483978 h 1423139"/>
              <a:gd name="connsiteX5" fmla="*/ 1381387 w 1417614"/>
              <a:gd name="connsiteY5" fmla="*/ 711661 h 1423139"/>
              <a:gd name="connsiteX6" fmla="*/ 1340700 w 1417614"/>
              <a:gd name="connsiteY6" fmla="*/ 939344 h 1423139"/>
              <a:gd name="connsiteX7" fmla="*/ 1224064 w 1417614"/>
              <a:gd name="connsiteY7" fmla="*/ 1139451 h 1423139"/>
              <a:gd name="connsiteX8" fmla="*/ 1045041 w 1417614"/>
              <a:gd name="connsiteY8" fmla="*/ 1288067 h 1423139"/>
              <a:gd name="connsiteX9" fmla="*/ 825578 w 1417614"/>
              <a:gd name="connsiteY9" fmla="*/ 1367134 h 1423139"/>
              <a:gd name="connsiteX10" fmla="*/ 592059 w 1417614"/>
              <a:gd name="connsiteY10" fmla="*/ 1367134 h 1423139"/>
              <a:gd name="connsiteX11" fmla="*/ 372596 w 1417614"/>
              <a:gd name="connsiteY11" fmla="*/ 1288067 h 1423139"/>
              <a:gd name="connsiteX12" fmla="*/ 193573 w 1417614"/>
              <a:gd name="connsiteY12" fmla="*/ 1139451 h 1423139"/>
              <a:gd name="connsiteX13" fmla="*/ 76690 w 1417614"/>
              <a:gd name="connsiteY13" fmla="*/ 939344 h 1423139"/>
              <a:gd name="connsiteX14" fmla="*/ 36250 w 1417614"/>
              <a:gd name="connsiteY14" fmla="*/ 711661 h 1423139"/>
              <a:gd name="connsiteX15" fmla="*/ 76690 w 1417614"/>
              <a:gd name="connsiteY15" fmla="*/ 483978 h 1423139"/>
              <a:gd name="connsiteX16" fmla="*/ 193573 w 1417614"/>
              <a:gd name="connsiteY16" fmla="*/ 283871 h 1423139"/>
              <a:gd name="connsiteX17" fmla="*/ 372596 w 1417614"/>
              <a:gd name="connsiteY17" fmla="*/ 135255 h 1423139"/>
              <a:gd name="connsiteX18" fmla="*/ 592059 w 1417614"/>
              <a:gd name="connsiteY18" fmla="*/ 56188 h 1423139"/>
              <a:gd name="connsiteX19" fmla="*/ 708818 w 1417614"/>
              <a:gd name="connsiteY19" fmla="*/ 0 h 14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7614" h="1423139">
                <a:moveTo>
                  <a:pt x="708818" y="0"/>
                </a:moveTo>
                <a:cubicBezTo>
                  <a:pt x="732861" y="0"/>
                  <a:pt x="756903" y="18729"/>
                  <a:pt x="825578" y="56188"/>
                </a:cubicBezTo>
                <a:cubicBezTo>
                  <a:pt x="980435" y="32273"/>
                  <a:pt x="941720" y="18363"/>
                  <a:pt x="1045041" y="135255"/>
                </a:cubicBezTo>
                <a:cubicBezTo>
                  <a:pt x="1198912" y="165271"/>
                  <a:pt x="1167348" y="139160"/>
                  <a:pt x="1224064" y="283871"/>
                </a:cubicBezTo>
                <a:cubicBezTo>
                  <a:pt x="1358207" y="364158"/>
                  <a:pt x="1337494" y="328773"/>
                  <a:pt x="1340700" y="483978"/>
                </a:cubicBezTo>
                <a:cubicBezTo>
                  <a:pt x="1439088" y="605019"/>
                  <a:pt x="1431937" y="564753"/>
                  <a:pt x="1381387" y="711661"/>
                </a:cubicBezTo>
                <a:cubicBezTo>
                  <a:pt x="1431937" y="858569"/>
                  <a:pt x="1439088" y="818304"/>
                  <a:pt x="1340700" y="939344"/>
                </a:cubicBezTo>
                <a:cubicBezTo>
                  <a:pt x="1337494" y="1094305"/>
                  <a:pt x="1358207" y="1059164"/>
                  <a:pt x="1224064" y="1139451"/>
                </a:cubicBezTo>
                <a:cubicBezTo>
                  <a:pt x="1167348" y="1284163"/>
                  <a:pt x="1198912" y="1257807"/>
                  <a:pt x="1045041" y="1288067"/>
                </a:cubicBezTo>
                <a:cubicBezTo>
                  <a:pt x="941720" y="1404715"/>
                  <a:pt x="980435" y="1390805"/>
                  <a:pt x="825578" y="1367134"/>
                </a:cubicBezTo>
                <a:cubicBezTo>
                  <a:pt x="688228" y="1441808"/>
                  <a:pt x="729408" y="1441808"/>
                  <a:pt x="592059" y="1367134"/>
                </a:cubicBezTo>
                <a:cubicBezTo>
                  <a:pt x="436955" y="1390805"/>
                  <a:pt x="475916" y="1404715"/>
                  <a:pt x="372596" y="1288067"/>
                </a:cubicBezTo>
                <a:cubicBezTo>
                  <a:pt x="218725" y="1257807"/>
                  <a:pt x="250288" y="1284163"/>
                  <a:pt x="193573" y="1139451"/>
                </a:cubicBezTo>
                <a:cubicBezTo>
                  <a:pt x="59429" y="1059164"/>
                  <a:pt x="80142" y="1094305"/>
                  <a:pt x="76690" y="939344"/>
                </a:cubicBezTo>
                <a:cubicBezTo>
                  <a:pt x="-21452" y="818304"/>
                  <a:pt x="-14301" y="858569"/>
                  <a:pt x="36250" y="711661"/>
                </a:cubicBezTo>
                <a:cubicBezTo>
                  <a:pt x="-14301" y="564753"/>
                  <a:pt x="-21452" y="605019"/>
                  <a:pt x="76690" y="483978"/>
                </a:cubicBezTo>
                <a:cubicBezTo>
                  <a:pt x="80142" y="328773"/>
                  <a:pt x="59429" y="364158"/>
                  <a:pt x="193573" y="283871"/>
                </a:cubicBezTo>
                <a:cubicBezTo>
                  <a:pt x="250288" y="139160"/>
                  <a:pt x="218725" y="165271"/>
                  <a:pt x="372596" y="135255"/>
                </a:cubicBezTo>
                <a:cubicBezTo>
                  <a:pt x="475916" y="18363"/>
                  <a:pt x="436955" y="32517"/>
                  <a:pt x="592059" y="56188"/>
                </a:cubicBezTo>
                <a:cubicBezTo>
                  <a:pt x="660734" y="18729"/>
                  <a:pt x="684776" y="0"/>
                  <a:pt x="708818" y="0"/>
                </a:cubicBezTo>
                <a:close/>
              </a:path>
            </a:pathLst>
          </a:custGeom>
        </p:spPr>
        <p:txBody>
          <a:bodyPr wrap="square">
            <a:noAutofit/>
          </a:bodyPr>
          <a:lstStyle>
            <a:lvl1pPr marL="0" indent="0" algn="ctr">
              <a:buNone/>
              <a:defRPr sz="1400">
                <a:solidFill>
                  <a:schemeClr val="tx1">
                    <a:lumMod val="50000"/>
                    <a:lumOff val="50000"/>
                  </a:schemeClr>
                </a:solidFill>
              </a:defRPr>
            </a:lvl1pPr>
          </a:lstStyle>
          <a:p>
            <a:endParaRPr lang="id-ID"/>
          </a:p>
        </p:txBody>
      </p:sp>
      <p:sp>
        <p:nvSpPr>
          <p:cNvPr id="7" name="Picture Placeholder 6">
            <a:extLst>
              <a:ext uri="{FF2B5EF4-FFF2-40B4-BE49-F238E27FC236}">
                <a16:creationId xmlns:a16="http://schemas.microsoft.com/office/drawing/2014/main" id="{8B2EA05B-36CE-4F1D-9CF5-0FE085CA9566}"/>
              </a:ext>
            </a:extLst>
          </p:cNvPr>
          <p:cNvSpPr>
            <a:spLocks noGrp="1"/>
          </p:cNvSpPr>
          <p:nvPr>
            <p:ph type="pic" sz="quarter" idx="11"/>
          </p:nvPr>
        </p:nvSpPr>
        <p:spPr>
          <a:xfrm>
            <a:off x="3203956" y="2811513"/>
            <a:ext cx="732089" cy="1008057"/>
          </a:xfrm>
          <a:custGeom>
            <a:avLst/>
            <a:gdLst>
              <a:gd name="connsiteX0" fmla="*/ 708818 w 1417614"/>
              <a:gd name="connsiteY0" fmla="*/ 0 h 1423139"/>
              <a:gd name="connsiteX1" fmla="*/ 825578 w 1417614"/>
              <a:gd name="connsiteY1" fmla="*/ 56188 h 1423139"/>
              <a:gd name="connsiteX2" fmla="*/ 1045041 w 1417614"/>
              <a:gd name="connsiteY2" fmla="*/ 135255 h 1423139"/>
              <a:gd name="connsiteX3" fmla="*/ 1224064 w 1417614"/>
              <a:gd name="connsiteY3" fmla="*/ 283871 h 1423139"/>
              <a:gd name="connsiteX4" fmla="*/ 1340700 w 1417614"/>
              <a:gd name="connsiteY4" fmla="*/ 483978 h 1423139"/>
              <a:gd name="connsiteX5" fmla="*/ 1381387 w 1417614"/>
              <a:gd name="connsiteY5" fmla="*/ 711661 h 1423139"/>
              <a:gd name="connsiteX6" fmla="*/ 1340700 w 1417614"/>
              <a:gd name="connsiteY6" fmla="*/ 939344 h 1423139"/>
              <a:gd name="connsiteX7" fmla="*/ 1224064 w 1417614"/>
              <a:gd name="connsiteY7" fmla="*/ 1139451 h 1423139"/>
              <a:gd name="connsiteX8" fmla="*/ 1045041 w 1417614"/>
              <a:gd name="connsiteY8" fmla="*/ 1288067 h 1423139"/>
              <a:gd name="connsiteX9" fmla="*/ 825578 w 1417614"/>
              <a:gd name="connsiteY9" fmla="*/ 1367134 h 1423139"/>
              <a:gd name="connsiteX10" fmla="*/ 592059 w 1417614"/>
              <a:gd name="connsiteY10" fmla="*/ 1367134 h 1423139"/>
              <a:gd name="connsiteX11" fmla="*/ 372596 w 1417614"/>
              <a:gd name="connsiteY11" fmla="*/ 1288067 h 1423139"/>
              <a:gd name="connsiteX12" fmla="*/ 193573 w 1417614"/>
              <a:gd name="connsiteY12" fmla="*/ 1139451 h 1423139"/>
              <a:gd name="connsiteX13" fmla="*/ 76690 w 1417614"/>
              <a:gd name="connsiteY13" fmla="*/ 939344 h 1423139"/>
              <a:gd name="connsiteX14" fmla="*/ 36250 w 1417614"/>
              <a:gd name="connsiteY14" fmla="*/ 711661 h 1423139"/>
              <a:gd name="connsiteX15" fmla="*/ 76690 w 1417614"/>
              <a:gd name="connsiteY15" fmla="*/ 483978 h 1423139"/>
              <a:gd name="connsiteX16" fmla="*/ 193573 w 1417614"/>
              <a:gd name="connsiteY16" fmla="*/ 283871 h 1423139"/>
              <a:gd name="connsiteX17" fmla="*/ 372596 w 1417614"/>
              <a:gd name="connsiteY17" fmla="*/ 135255 h 1423139"/>
              <a:gd name="connsiteX18" fmla="*/ 592059 w 1417614"/>
              <a:gd name="connsiteY18" fmla="*/ 56188 h 1423139"/>
              <a:gd name="connsiteX19" fmla="*/ 708818 w 1417614"/>
              <a:gd name="connsiteY19" fmla="*/ 0 h 14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7614" h="1423139">
                <a:moveTo>
                  <a:pt x="708818" y="0"/>
                </a:moveTo>
                <a:cubicBezTo>
                  <a:pt x="732861" y="0"/>
                  <a:pt x="756903" y="18729"/>
                  <a:pt x="825578" y="56188"/>
                </a:cubicBezTo>
                <a:cubicBezTo>
                  <a:pt x="980435" y="32273"/>
                  <a:pt x="941720" y="18363"/>
                  <a:pt x="1045041" y="135255"/>
                </a:cubicBezTo>
                <a:cubicBezTo>
                  <a:pt x="1198912" y="165271"/>
                  <a:pt x="1167348" y="139160"/>
                  <a:pt x="1224064" y="283871"/>
                </a:cubicBezTo>
                <a:cubicBezTo>
                  <a:pt x="1358207" y="364158"/>
                  <a:pt x="1337494" y="328773"/>
                  <a:pt x="1340700" y="483978"/>
                </a:cubicBezTo>
                <a:cubicBezTo>
                  <a:pt x="1439088" y="605019"/>
                  <a:pt x="1431937" y="564753"/>
                  <a:pt x="1381387" y="711661"/>
                </a:cubicBezTo>
                <a:cubicBezTo>
                  <a:pt x="1431937" y="858569"/>
                  <a:pt x="1439088" y="818304"/>
                  <a:pt x="1340700" y="939344"/>
                </a:cubicBezTo>
                <a:cubicBezTo>
                  <a:pt x="1337494" y="1094305"/>
                  <a:pt x="1358207" y="1059164"/>
                  <a:pt x="1224064" y="1139451"/>
                </a:cubicBezTo>
                <a:cubicBezTo>
                  <a:pt x="1167348" y="1284163"/>
                  <a:pt x="1198912" y="1257807"/>
                  <a:pt x="1045041" y="1288067"/>
                </a:cubicBezTo>
                <a:cubicBezTo>
                  <a:pt x="941720" y="1404715"/>
                  <a:pt x="980435" y="1390805"/>
                  <a:pt x="825578" y="1367134"/>
                </a:cubicBezTo>
                <a:cubicBezTo>
                  <a:pt x="688228" y="1441808"/>
                  <a:pt x="729408" y="1441808"/>
                  <a:pt x="592059" y="1367134"/>
                </a:cubicBezTo>
                <a:cubicBezTo>
                  <a:pt x="436955" y="1390805"/>
                  <a:pt x="475916" y="1404715"/>
                  <a:pt x="372596" y="1288067"/>
                </a:cubicBezTo>
                <a:cubicBezTo>
                  <a:pt x="218725" y="1257807"/>
                  <a:pt x="250288" y="1284163"/>
                  <a:pt x="193573" y="1139451"/>
                </a:cubicBezTo>
                <a:cubicBezTo>
                  <a:pt x="59429" y="1059164"/>
                  <a:pt x="80142" y="1094305"/>
                  <a:pt x="76690" y="939344"/>
                </a:cubicBezTo>
                <a:cubicBezTo>
                  <a:pt x="-21452" y="818304"/>
                  <a:pt x="-14301" y="858569"/>
                  <a:pt x="36250" y="711661"/>
                </a:cubicBezTo>
                <a:cubicBezTo>
                  <a:pt x="-14301" y="564753"/>
                  <a:pt x="-21452" y="605019"/>
                  <a:pt x="76690" y="483978"/>
                </a:cubicBezTo>
                <a:cubicBezTo>
                  <a:pt x="80142" y="328773"/>
                  <a:pt x="59429" y="364158"/>
                  <a:pt x="193573" y="283871"/>
                </a:cubicBezTo>
                <a:cubicBezTo>
                  <a:pt x="250288" y="139160"/>
                  <a:pt x="218725" y="165271"/>
                  <a:pt x="372596" y="135255"/>
                </a:cubicBezTo>
                <a:cubicBezTo>
                  <a:pt x="475916" y="18363"/>
                  <a:pt x="436955" y="32517"/>
                  <a:pt x="592059" y="56188"/>
                </a:cubicBezTo>
                <a:cubicBezTo>
                  <a:pt x="660734" y="18729"/>
                  <a:pt x="684776" y="0"/>
                  <a:pt x="708818" y="0"/>
                </a:cubicBezTo>
                <a:close/>
              </a:path>
            </a:pathLst>
          </a:custGeom>
        </p:spPr>
        <p:txBody>
          <a:bodyPr wrap="square">
            <a:noAutofit/>
          </a:bodyPr>
          <a:lstStyle>
            <a:lvl1pPr marL="0" indent="0" algn="ctr">
              <a:buNone/>
              <a:defRPr sz="1400">
                <a:solidFill>
                  <a:schemeClr val="tx1">
                    <a:lumMod val="50000"/>
                    <a:lumOff val="50000"/>
                  </a:schemeClr>
                </a:solidFill>
              </a:defRPr>
            </a:lvl1pPr>
          </a:lstStyle>
          <a:p>
            <a:endParaRPr lang="id-ID"/>
          </a:p>
        </p:txBody>
      </p:sp>
      <p:sp>
        <p:nvSpPr>
          <p:cNvPr id="8" name="Picture Placeholder 7">
            <a:extLst>
              <a:ext uri="{FF2B5EF4-FFF2-40B4-BE49-F238E27FC236}">
                <a16:creationId xmlns:a16="http://schemas.microsoft.com/office/drawing/2014/main" id="{50C2E039-195C-48D1-AD6B-DE7C4AED62CA}"/>
              </a:ext>
            </a:extLst>
          </p:cNvPr>
          <p:cNvSpPr>
            <a:spLocks noGrp="1"/>
          </p:cNvSpPr>
          <p:nvPr>
            <p:ph type="pic" sz="quarter" idx="12"/>
          </p:nvPr>
        </p:nvSpPr>
        <p:spPr>
          <a:xfrm>
            <a:off x="5512818" y="4781538"/>
            <a:ext cx="732089" cy="1008057"/>
          </a:xfrm>
          <a:custGeom>
            <a:avLst/>
            <a:gdLst>
              <a:gd name="connsiteX0" fmla="*/ 708818 w 1417614"/>
              <a:gd name="connsiteY0" fmla="*/ 0 h 1423139"/>
              <a:gd name="connsiteX1" fmla="*/ 825578 w 1417614"/>
              <a:gd name="connsiteY1" fmla="*/ 56188 h 1423139"/>
              <a:gd name="connsiteX2" fmla="*/ 1045041 w 1417614"/>
              <a:gd name="connsiteY2" fmla="*/ 135255 h 1423139"/>
              <a:gd name="connsiteX3" fmla="*/ 1224064 w 1417614"/>
              <a:gd name="connsiteY3" fmla="*/ 283871 h 1423139"/>
              <a:gd name="connsiteX4" fmla="*/ 1340700 w 1417614"/>
              <a:gd name="connsiteY4" fmla="*/ 483978 h 1423139"/>
              <a:gd name="connsiteX5" fmla="*/ 1381387 w 1417614"/>
              <a:gd name="connsiteY5" fmla="*/ 711661 h 1423139"/>
              <a:gd name="connsiteX6" fmla="*/ 1340700 w 1417614"/>
              <a:gd name="connsiteY6" fmla="*/ 939344 h 1423139"/>
              <a:gd name="connsiteX7" fmla="*/ 1224064 w 1417614"/>
              <a:gd name="connsiteY7" fmla="*/ 1139451 h 1423139"/>
              <a:gd name="connsiteX8" fmla="*/ 1045041 w 1417614"/>
              <a:gd name="connsiteY8" fmla="*/ 1288067 h 1423139"/>
              <a:gd name="connsiteX9" fmla="*/ 825578 w 1417614"/>
              <a:gd name="connsiteY9" fmla="*/ 1367134 h 1423139"/>
              <a:gd name="connsiteX10" fmla="*/ 592059 w 1417614"/>
              <a:gd name="connsiteY10" fmla="*/ 1367134 h 1423139"/>
              <a:gd name="connsiteX11" fmla="*/ 372596 w 1417614"/>
              <a:gd name="connsiteY11" fmla="*/ 1288067 h 1423139"/>
              <a:gd name="connsiteX12" fmla="*/ 193573 w 1417614"/>
              <a:gd name="connsiteY12" fmla="*/ 1139451 h 1423139"/>
              <a:gd name="connsiteX13" fmla="*/ 76690 w 1417614"/>
              <a:gd name="connsiteY13" fmla="*/ 939344 h 1423139"/>
              <a:gd name="connsiteX14" fmla="*/ 36250 w 1417614"/>
              <a:gd name="connsiteY14" fmla="*/ 711661 h 1423139"/>
              <a:gd name="connsiteX15" fmla="*/ 76690 w 1417614"/>
              <a:gd name="connsiteY15" fmla="*/ 483978 h 1423139"/>
              <a:gd name="connsiteX16" fmla="*/ 193573 w 1417614"/>
              <a:gd name="connsiteY16" fmla="*/ 283871 h 1423139"/>
              <a:gd name="connsiteX17" fmla="*/ 372596 w 1417614"/>
              <a:gd name="connsiteY17" fmla="*/ 135255 h 1423139"/>
              <a:gd name="connsiteX18" fmla="*/ 592059 w 1417614"/>
              <a:gd name="connsiteY18" fmla="*/ 56188 h 1423139"/>
              <a:gd name="connsiteX19" fmla="*/ 708818 w 1417614"/>
              <a:gd name="connsiteY19" fmla="*/ 0 h 142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7614" h="1423139">
                <a:moveTo>
                  <a:pt x="708818" y="0"/>
                </a:moveTo>
                <a:cubicBezTo>
                  <a:pt x="732861" y="0"/>
                  <a:pt x="756903" y="18729"/>
                  <a:pt x="825578" y="56188"/>
                </a:cubicBezTo>
                <a:cubicBezTo>
                  <a:pt x="980435" y="32273"/>
                  <a:pt x="941720" y="18363"/>
                  <a:pt x="1045041" y="135255"/>
                </a:cubicBezTo>
                <a:cubicBezTo>
                  <a:pt x="1198912" y="165271"/>
                  <a:pt x="1167348" y="139160"/>
                  <a:pt x="1224064" y="283871"/>
                </a:cubicBezTo>
                <a:cubicBezTo>
                  <a:pt x="1358207" y="364158"/>
                  <a:pt x="1337494" y="328773"/>
                  <a:pt x="1340700" y="483978"/>
                </a:cubicBezTo>
                <a:cubicBezTo>
                  <a:pt x="1439088" y="605019"/>
                  <a:pt x="1431937" y="564753"/>
                  <a:pt x="1381387" y="711661"/>
                </a:cubicBezTo>
                <a:cubicBezTo>
                  <a:pt x="1431937" y="858569"/>
                  <a:pt x="1439088" y="818304"/>
                  <a:pt x="1340700" y="939344"/>
                </a:cubicBezTo>
                <a:cubicBezTo>
                  <a:pt x="1337494" y="1094305"/>
                  <a:pt x="1358207" y="1059164"/>
                  <a:pt x="1224064" y="1139451"/>
                </a:cubicBezTo>
                <a:cubicBezTo>
                  <a:pt x="1167348" y="1284163"/>
                  <a:pt x="1198912" y="1257807"/>
                  <a:pt x="1045041" y="1288067"/>
                </a:cubicBezTo>
                <a:cubicBezTo>
                  <a:pt x="941720" y="1404715"/>
                  <a:pt x="980435" y="1390805"/>
                  <a:pt x="825578" y="1367134"/>
                </a:cubicBezTo>
                <a:cubicBezTo>
                  <a:pt x="688228" y="1441808"/>
                  <a:pt x="729408" y="1441808"/>
                  <a:pt x="592059" y="1367134"/>
                </a:cubicBezTo>
                <a:cubicBezTo>
                  <a:pt x="436955" y="1390805"/>
                  <a:pt x="475916" y="1404715"/>
                  <a:pt x="372596" y="1288067"/>
                </a:cubicBezTo>
                <a:cubicBezTo>
                  <a:pt x="218725" y="1257807"/>
                  <a:pt x="250288" y="1284163"/>
                  <a:pt x="193573" y="1139451"/>
                </a:cubicBezTo>
                <a:cubicBezTo>
                  <a:pt x="59429" y="1059164"/>
                  <a:pt x="80142" y="1094305"/>
                  <a:pt x="76690" y="939344"/>
                </a:cubicBezTo>
                <a:cubicBezTo>
                  <a:pt x="-21452" y="818304"/>
                  <a:pt x="-14301" y="858569"/>
                  <a:pt x="36250" y="711661"/>
                </a:cubicBezTo>
                <a:cubicBezTo>
                  <a:pt x="-14301" y="564753"/>
                  <a:pt x="-21452" y="605019"/>
                  <a:pt x="76690" y="483978"/>
                </a:cubicBezTo>
                <a:cubicBezTo>
                  <a:pt x="80142" y="328773"/>
                  <a:pt x="59429" y="364158"/>
                  <a:pt x="193573" y="283871"/>
                </a:cubicBezTo>
                <a:cubicBezTo>
                  <a:pt x="250288" y="139160"/>
                  <a:pt x="218725" y="165271"/>
                  <a:pt x="372596" y="135255"/>
                </a:cubicBezTo>
                <a:cubicBezTo>
                  <a:pt x="475916" y="18363"/>
                  <a:pt x="436955" y="32517"/>
                  <a:pt x="592059" y="56188"/>
                </a:cubicBezTo>
                <a:cubicBezTo>
                  <a:pt x="660734" y="18729"/>
                  <a:pt x="684776" y="0"/>
                  <a:pt x="708818" y="0"/>
                </a:cubicBezTo>
                <a:close/>
              </a:path>
            </a:pathLst>
          </a:custGeom>
        </p:spPr>
        <p:txBody>
          <a:bodyPr wrap="square">
            <a:noAutofit/>
          </a:bodyPr>
          <a:lstStyle>
            <a:lvl1pPr marL="0" indent="0" algn="ctr">
              <a:buNone/>
              <a:defRPr sz="1400">
                <a:solidFill>
                  <a:schemeClr val="tx1">
                    <a:lumMod val="50000"/>
                    <a:lumOff val="50000"/>
                  </a:schemeClr>
                </a:solidFill>
              </a:defRPr>
            </a:lvl1pPr>
          </a:lstStyle>
          <a:p>
            <a:endParaRPr lang="id-ID"/>
          </a:p>
        </p:txBody>
      </p:sp>
      <p:sp>
        <p:nvSpPr>
          <p:cNvPr id="2" name="Rectangle 1">
            <a:extLst>
              <a:ext uri="{FF2B5EF4-FFF2-40B4-BE49-F238E27FC236}">
                <a16:creationId xmlns:a16="http://schemas.microsoft.com/office/drawing/2014/main" id="{4975C949-3004-45AE-9A12-067FDC475AC8}"/>
              </a:ext>
            </a:extLst>
          </p:cNvPr>
          <p:cNvSpPr/>
          <p:nvPr userDrawn="1"/>
        </p:nvSpPr>
        <p:spPr>
          <a:xfrm>
            <a:off x="1" y="2332905"/>
            <a:ext cx="674588" cy="3106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id-ID" sz="800"/>
          </a:p>
        </p:txBody>
      </p:sp>
    </p:spTree>
    <p:extLst>
      <p:ext uri="{BB962C8B-B14F-4D97-AF65-F5344CB8AC3E}">
        <p14:creationId xmlns:p14="http://schemas.microsoft.com/office/powerpoint/2010/main" val="37706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75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nodePh="1">
                                  <p:stCondLst>
                                    <p:cond delay="150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nodePh="1">
                                  <p:stCondLst>
                                    <p:cond delay="225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3EBB4D07-8C41-4687-A8FC-DC41BD68938D}"/>
              </a:ext>
            </a:extLst>
          </p:cNvPr>
          <p:cNvSpPr>
            <a:spLocks noGrp="1"/>
          </p:cNvSpPr>
          <p:nvPr>
            <p:ph type="pic" sz="quarter" idx="11"/>
          </p:nvPr>
        </p:nvSpPr>
        <p:spPr>
          <a:xfrm>
            <a:off x="5321275" y="-39233"/>
            <a:ext cx="1718144" cy="4330409"/>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solidFill>
            <a:schemeClr val="bg1">
              <a:lumMod val="95000"/>
            </a:schemeClr>
          </a:solidFill>
          <a:effectLst>
            <a:innerShdw blurRad="38100">
              <a:schemeClr val="bg1">
                <a:lumMod val="50000"/>
              </a:schemeClr>
            </a:innerShdw>
          </a:effectLst>
        </p:spPr>
        <p:txBody>
          <a:bodyPr wrap="square">
            <a:noAutofit/>
          </a:bodyPr>
          <a:lstStyle>
            <a:lvl1pPr marL="0" indent="0" algn="ctr">
              <a:buNone/>
              <a:defRPr sz="1200">
                <a:solidFill>
                  <a:schemeClr val="tx1">
                    <a:lumMod val="50000"/>
                    <a:lumOff val="50000"/>
                  </a:schemeClr>
                </a:solidFill>
              </a:defRPr>
            </a:lvl1pPr>
          </a:lstStyle>
          <a:p>
            <a:endParaRPr lang="id-ID"/>
          </a:p>
        </p:txBody>
      </p:sp>
      <p:sp>
        <p:nvSpPr>
          <p:cNvPr id="5" name="Picture Placeholder 7">
            <a:extLst>
              <a:ext uri="{FF2B5EF4-FFF2-40B4-BE49-F238E27FC236}">
                <a16:creationId xmlns:a16="http://schemas.microsoft.com/office/drawing/2014/main" id="{5E3754B4-79D3-44B5-9169-0A3744FA9EA1}"/>
              </a:ext>
            </a:extLst>
          </p:cNvPr>
          <p:cNvSpPr>
            <a:spLocks noGrp="1"/>
          </p:cNvSpPr>
          <p:nvPr>
            <p:ph type="pic" sz="quarter" idx="12"/>
          </p:nvPr>
        </p:nvSpPr>
        <p:spPr>
          <a:xfrm>
            <a:off x="3077374" y="3455539"/>
            <a:ext cx="1718144" cy="4330409"/>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solidFill>
            <a:schemeClr val="bg1">
              <a:lumMod val="95000"/>
            </a:schemeClr>
          </a:solidFill>
          <a:effectLst>
            <a:innerShdw blurRad="38100">
              <a:schemeClr val="bg1">
                <a:lumMod val="50000"/>
              </a:schemeClr>
            </a:innerShdw>
          </a:effectLst>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7409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6914CD-B85C-487D-86F6-7FCF6ED681A0}"/>
              </a:ext>
            </a:extLst>
          </p:cNvPr>
          <p:cNvSpPr>
            <a:spLocks noGrp="1"/>
          </p:cNvSpPr>
          <p:nvPr>
            <p:ph type="pic" sz="quarter" idx="14"/>
          </p:nvPr>
        </p:nvSpPr>
        <p:spPr>
          <a:xfrm>
            <a:off x="6841333" y="-1"/>
            <a:ext cx="3217068" cy="7772401"/>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7407693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4682F0BC-2758-4BCA-9DD3-EF7956D05DEF}"/>
              </a:ext>
            </a:extLst>
          </p:cNvPr>
          <p:cNvSpPr>
            <a:spLocks noGrp="1"/>
          </p:cNvSpPr>
          <p:nvPr>
            <p:ph type="pic" sz="quarter" idx="11"/>
          </p:nvPr>
        </p:nvSpPr>
        <p:spPr>
          <a:xfrm>
            <a:off x="3443256" y="4128904"/>
            <a:ext cx="3177631" cy="2557709"/>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solidFill>
            <a:schemeClr val="bg1">
              <a:lumMod val="85000"/>
            </a:schemeClr>
          </a:solidFill>
          <a:effectLst>
            <a:innerShdw blurRad="114300">
              <a:prstClr val="black"/>
            </a:innerShdw>
          </a:effectLst>
        </p:spPr>
        <p:txBody>
          <a:bodyPr wrap="square">
            <a:noAutofit/>
          </a:bodyPr>
          <a:lstStyle>
            <a:lvl1pPr marL="0" indent="0" algn="ctr">
              <a:buNone/>
              <a:defRPr sz="1200">
                <a:solidFill>
                  <a:schemeClr val="tx1">
                    <a:lumMod val="50000"/>
                    <a:lumOff val="50000"/>
                  </a:schemeClr>
                </a:solidFill>
              </a:defRPr>
            </a:lvl1pPr>
          </a:lstStyle>
          <a:p>
            <a:endParaRPr lang="id-ID"/>
          </a:p>
        </p:txBody>
      </p:sp>
      <p:sp>
        <p:nvSpPr>
          <p:cNvPr id="6" name="Picture Placeholder 7">
            <a:extLst>
              <a:ext uri="{FF2B5EF4-FFF2-40B4-BE49-F238E27FC236}">
                <a16:creationId xmlns:a16="http://schemas.microsoft.com/office/drawing/2014/main" id="{E15EE73C-E7CC-4DAC-886F-163E9EE4CDD2}"/>
              </a:ext>
            </a:extLst>
          </p:cNvPr>
          <p:cNvSpPr>
            <a:spLocks noGrp="1"/>
          </p:cNvSpPr>
          <p:nvPr>
            <p:ph type="pic" sz="quarter" idx="14"/>
          </p:nvPr>
        </p:nvSpPr>
        <p:spPr>
          <a:xfrm>
            <a:off x="-210055" y="1428630"/>
            <a:ext cx="3177631" cy="2557709"/>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solidFill>
            <a:schemeClr val="bg1">
              <a:lumMod val="85000"/>
            </a:schemeClr>
          </a:solidFill>
          <a:effectLst>
            <a:outerShdw blurRad="1270000" dist="635000" dir="2700000" sx="93000" sy="93000" algn="tl" rotWithShape="0">
              <a:prstClr val="black">
                <a:alpha val="40000"/>
              </a:prstClr>
            </a:outerShdw>
          </a:effectLst>
        </p:spPr>
        <p:txBody>
          <a:bodyPr wrap="square">
            <a:noAutofit/>
          </a:bodyPr>
          <a:lstStyle>
            <a:lvl1pPr marL="0" indent="0" algn="ctr">
              <a:buNone/>
              <a:defRPr sz="1200">
                <a:solidFill>
                  <a:schemeClr val="tx1">
                    <a:lumMod val="50000"/>
                    <a:lumOff val="50000"/>
                  </a:schemeClr>
                </a:solidFill>
              </a:defRPr>
            </a:lvl1pPr>
          </a:lstStyle>
          <a:p>
            <a:endParaRPr lang="id-ID"/>
          </a:p>
        </p:txBody>
      </p:sp>
      <p:sp>
        <p:nvSpPr>
          <p:cNvPr id="7" name="Picture Placeholder 7">
            <a:extLst>
              <a:ext uri="{FF2B5EF4-FFF2-40B4-BE49-F238E27FC236}">
                <a16:creationId xmlns:a16="http://schemas.microsoft.com/office/drawing/2014/main" id="{E5EEB5A5-D606-4035-A52E-1AE566ED8B63}"/>
              </a:ext>
            </a:extLst>
          </p:cNvPr>
          <p:cNvSpPr>
            <a:spLocks noGrp="1"/>
          </p:cNvSpPr>
          <p:nvPr>
            <p:ph type="pic" sz="quarter" idx="15"/>
          </p:nvPr>
        </p:nvSpPr>
        <p:spPr>
          <a:xfrm>
            <a:off x="7086474" y="1428630"/>
            <a:ext cx="3177631" cy="2557709"/>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solidFill>
            <a:schemeClr val="bg1">
              <a:lumMod val="85000"/>
            </a:schemeClr>
          </a:solidFill>
          <a:effectLst>
            <a:outerShdw blurRad="1270000" dist="635000" dir="8100000" sx="93000" sy="93000" algn="tr" rotWithShape="0">
              <a:prstClr val="black">
                <a:alpha val="40000"/>
              </a:prstClr>
            </a:outerShdw>
          </a:effectLst>
        </p:spPr>
        <p:txBody>
          <a:bodyPr wrap="square">
            <a:noAutofit/>
          </a:bodyPr>
          <a:lstStyle>
            <a:lvl1pPr marL="0" indent="0" algn="ctr">
              <a:buNone/>
              <a:defRPr sz="1200">
                <a:solidFill>
                  <a:schemeClr val="tx1">
                    <a:lumMod val="50000"/>
                    <a:lumOff val="50000"/>
                  </a:schemeClr>
                </a:solidFill>
              </a:defRPr>
            </a:lvl1pPr>
          </a:lstStyle>
          <a:p>
            <a:endParaRPr lang="id-ID"/>
          </a:p>
        </p:txBody>
      </p:sp>
      <p:sp>
        <p:nvSpPr>
          <p:cNvPr id="4" name="Picture Placeholder 7">
            <a:extLst>
              <a:ext uri="{FF2B5EF4-FFF2-40B4-BE49-F238E27FC236}">
                <a16:creationId xmlns:a16="http://schemas.microsoft.com/office/drawing/2014/main" id="{7F436D83-CD80-442F-8D9E-3ECF026F9926}"/>
              </a:ext>
            </a:extLst>
          </p:cNvPr>
          <p:cNvSpPr>
            <a:spLocks noGrp="1"/>
          </p:cNvSpPr>
          <p:nvPr>
            <p:ph type="pic" sz="quarter" idx="12"/>
          </p:nvPr>
        </p:nvSpPr>
        <p:spPr>
          <a:xfrm>
            <a:off x="1128819" y="3012188"/>
            <a:ext cx="3177631" cy="2557709"/>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solidFill>
            <a:schemeClr val="bg1">
              <a:lumMod val="85000"/>
            </a:schemeClr>
          </a:solidFill>
          <a:effectLst>
            <a:outerShdw blurRad="1270000" dist="635000" dir="2700000" algn="tl" rotWithShape="0">
              <a:prstClr val="black">
                <a:alpha val="40000"/>
              </a:prstClr>
            </a:outerShdw>
          </a:effectLst>
        </p:spPr>
        <p:txBody>
          <a:bodyPr wrap="square">
            <a:noAutofit/>
          </a:bodyPr>
          <a:lstStyle>
            <a:lvl1pPr marL="0" indent="0" algn="ctr">
              <a:buNone/>
              <a:defRPr sz="1200">
                <a:solidFill>
                  <a:schemeClr val="tx1">
                    <a:lumMod val="50000"/>
                    <a:lumOff val="50000"/>
                  </a:schemeClr>
                </a:solidFill>
              </a:defRPr>
            </a:lvl1pPr>
          </a:lstStyle>
          <a:p>
            <a:endParaRPr lang="id-ID"/>
          </a:p>
        </p:txBody>
      </p:sp>
      <p:sp>
        <p:nvSpPr>
          <p:cNvPr id="5" name="Picture Placeholder 7">
            <a:extLst>
              <a:ext uri="{FF2B5EF4-FFF2-40B4-BE49-F238E27FC236}">
                <a16:creationId xmlns:a16="http://schemas.microsoft.com/office/drawing/2014/main" id="{E8B09B6B-D1E3-42D5-8A01-6024AAE80C2B}"/>
              </a:ext>
            </a:extLst>
          </p:cNvPr>
          <p:cNvSpPr>
            <a:spLocks noGrp="1"/>
          </p:cNvSpPr>
          <p:nvPr>
            <p:ph type="pic" sz="quarter" idx="13"/>
          </p:nvPr>
        </p:nvSpPr>
        <p:spPr>
          <a:xfrm>
            <a:off x="5765689" y="3012188"/>
            <a:ext cx="3177631" cy="2557709"/>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solidFill>
            <a:schemeClr val="bg1">
              <a:lumMod val="85000"/>
            </a:schemeClr>
          </a:solidFill>
          <a:effectLst>
            <a:outerShdw blurRad="1270000" dist="635000" dir="8100000" algn="tr" rotWithShape="0">
              <a:prstClr val="black">
                <a:alpha val="40000"/>
              </a:prstClr>
            </a:outerShdw>
          </a:effectLst>
        </p:spPr>
        <p:txBody>
          <a:bodyPr wrap="square">
            <a:noAutofit/>
          </a:bodyPr>
          <a:lstStyle>
            <a:lvl1pPr marL="0" indent="0" algn="ctr">
              <a:buNone/>
              <a:defRPr sz="12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6071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4" decel="100000"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750" fill="hold"/>
                                        <p:tgtEl>
                                          <p:spTgt spid="4"/>
                                        </p:tgtEl>
                                        <p:attrNameLst>
                                          <p:attrName>ppt_x</p:attrName>
                                        </p:attrNameLst>
                                      </p:cBhvr>
                                      <p:tavLst>
                                        <p:tav tm="0">
                                          <p:val>
                                            <p:strVal val="#ppt_x"/>
                                          </p:val>
                                        </p:tav>
                                        <p:tav tm="100000">
                                          <p:val>
                                            <p:strVal val="#ppt_x"/>
                                          </p:val>
                                        </p:tav>
                                      </p:tavLst>
                                    </p:anim>
                                    <p:anim calcmode="lin" valueType="num">
                                      <p:cBhvr additive="base">
                                        <p:cTn id="11" dur="75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p:stCondLst>
                                    <p:cond delay="15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ppt_x"/>
                                          </p:val>
                                        </p:tav>
                                        <p:tav tm="100000">
                                          <p:val>
                                            <p:strVal val="#ppt_x"/>
                                          </p:val>
                                        </p:tav>
                                      </p:tavLst>
                                    </p:anim>
                                    <p:anim calcmode="lin" valueType="num">
                                      <p:cBhvr additive="base">
                                        <p:cTn id="15" dur="75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15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ppt_x"/>
                                          </p:val>
                                        </p:tav>
                                        <p:tav tm="100000">
                                          <p:val>
                                            <p:strVal val="#ppt_x"/>
                                          </p:val>
                                        </p:tav>
                                      </p:tavLst>
                                    </p:anim>
                                    <p:anim calcmode="lin" valueType="num">
                                      <p:cBhvr additive="base">
                                        <p:cTn id="19" dur="75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5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750" fill="hold"/>
                                        <p:tgtEl>
                                          <p:spTgt spid="6"/>
                                        </p:tgtEl>
                                        <p:attrNameLst>
                                          <p:attrName>ppt_x</p:attrName>
                                        </p:attrNameLst>
                                      </p:cBhvr>
                                      <p:tavLst>
                                        <p:tav tm="0">
                                          <p:val>
                                            <p:strVal val="#ppt_x"/>
                                          </p:val>
                                        </p:tav>
                                        <p:tav tm="100000">
                                          <p:val>
                                            <p:strVal val="#ppt_x"/>
                                          </p:val>
                                        </p:tav>
                                      </p:tavLst>
                                    </p:anim>
                                    <p:anim calcmode="lin" valueType="num">
                                      <p:cBhvr additive="base">
                                        <p:cTn id="23"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4" grpId="0" animBg="1"/>
      <p:bldP spid="5"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60B50255-51A9-4EE9-9566-E55EC394E19B}"/>
              </a:ext>
            </a:extLst>
          </p:cNvPr>
          <p:cNvSpPr>
            <a:spLocks noGrp="1"/>
          </p:cNvSpPr>
          <p:nvPr>
            <p:ph type="pic" sz="quarter" idx="10"/>
          </p:nvPr>
        </p:nvSpPr>
        <p:spPr>
          <a:xfrm>
            <a:off x="0" y="0"/>
            <a:ext cx="10058400" cy="7772400"/>
          </a:xfrm>
          <a:prstGeom prst="rect">
            <a:avLst/>
          </a:prstGeom>
        </p:spPr>
        <p:txBody>
          <a:bodyPr/>
          <a:lstStyle>
            <a:lvl1pPr marL="0" indent="0" algn="ctr">
              <a:buNone/>
              <a:defRPr sz="1900">
                <a:solidFill>
                  <a:schemeClr val="tx1">
                    <a:lumMod val="50000"/>
                    <a:lumOff val="50000"/>
                  </a:schemeClr>
                </a:solidFill>
              </a:defRPr>
            </a:lvl1pPr>
          </a:lstStyle>
          <a:p>
            <a:endParaRPr lang="id-ID"/>
          </a:p>
        </p:txBody>
      </p:sp>
      <p:sp>
        <p:nvSpPr>
          <p:cNvPr id="4" name="Picture Placeholder 3">
            <a:extLst>
              <a:ext uri="{FF2B5EF4-FFF2-40B4-BE49-F238E27FC236}">
                <a16:creationId xmlns:a16="http://schemas.microsoft.com/office/drawing/2014/main" id="{98D87C45-A07D-4F95-B637-402CED188A6E}"/>
              </a:ext>
            </a:extLst>
          </p:cNvPr>
          <p:cNvSpPr>
            <a:spLocks noGrp="1"/>
          </p:cNvSpPr>
          <p:nvPr>
            <p:ph type="pic" sz="quarter" idx="14"/>
          </p:nvPr>
        </p:nvSpPr>
        <p:spPr>
          <a:xfrm>
            <a:off x="853614" y="1866320"/>
            <a:ext cx="1886576" cy="2086769"/>
          </a:xfrm>
          <a:custGeom>
            <a:avLst/>
            <a:gdLst>
              <a:gd name="connsiteX0" fmla="*/ 1826603 w 3653158"/>
              <a:gd name="connsiteY0" fmla="*/ 48286 h 2946026"/>
              <a:gd name="connsiteX1" fmla="*/ 1533664 w 3653158"/>
              <a:gd name="connsiteY1" fmla="*/ 188826 h 2946026"/>
              <a:gd name="connsiteX2" fmla="*/ 983051 w 3653158"/>
              <a:gd name="connsiteY2" fmla="*/ 386586 h 2946026"/>
              <a:gd name="connsiteX3" fmla="*/ 533899 w 3653158"/>
              <a:gd name="connsiteY3" fmla="*/ 758304 h 2946026"/>
              <a:gd name="connsiteX4" fmla="*/ 241933 w 3653158"/>
              <a:gd name="connsiteY4" fmla="*/ 1134087 h 2946026"/>
              <a:gd name="connsiteX5" fmla="*/ 241777 w 3653158"/>
              <a:gd name="connsiteY5" fmla="*/ 1149219 h 2946026"/>
              <a:gd name="connsiteX6" fmla="*/ 264574 w 3653158"/>
              <a:gd name="connsiteY6" fmla="*/ 1149219 h 2946026"/>
              <a:gd name="connsiteX7" fmla="*/ 264648 w 3653158"/>
              <a:gd name="connsiteY7" fmla="*/ 1142014 h 2946026"/>
              <a:gd name="connsiteX8" fmla="*/ 552422 w 3653158"/>
              <a:gd name="connsiteY8" fmla="*/ 770482 h 2946026"/>
              <a:gd name="connsiteX9" fmla="*/ 995129 w 3653158"/>
              <a:gd name="connsiteY9" fmla="*/ 402969 h 2946026"/>
              <a:gd name="connsiteX10" fmla="*/ 1537840 w 3653158"/>
              <a:gd name="connsiteY10" fmla="*/ 207444 h 2946026"/>
              <a:gd name="connsiteX11" fmla="*/ 1826575 w 3653158"/>
              <a:gd name="connsiteY11" fmla="*/ 68495 h 2946026"/>
              <a:gd name="connsiteX12" fmla="*/ 2115309 w 3653158"/>
              <a:gd name="connsiteY12" fmla="*/ 207444 h 2946026"/>
              <a:gd name="connsiteX13" fmla="*/ 2658020 w 3653158"/>
              <a:gd name="connsiteY13" fmla="*/ 402969 h 2946026"/>
              <a:gd name="connsiteX14" fmla="*/ 3100727 w 3653158"/>
              <a:gd name="connsiteY14" fmla="*/ 770482 h 2946026"/>
              <a:gd name="connsiteX15" fmla="*/ 3388093 w 3653158"/>
              <a:gd name="connsiteY15" fmla="*/ 1142014 h 2946026"/>
              <a:gd name="connsiteX16" fmla="*/ 3388155 w 3653158"/>
              <a:gd name="connsiteY16" fmla="*/ 1149219 h 2946026"/>
              <a:gd name="connsiteX17" fmla="*/ 3410988 w 3653158"/>
              <a:gd name="connsiteY17" fmla="*/ 1149219 h 2946026"/>
              <a:gd name="connsiteX18" fmla="*/ 3410857 w 3653158"/>
              <a:gd name="connsiteY18" fmla="*/ 1134087 h 2946026"/>
              <a:gd name="connsiteX19" fmla="*/ 3119309 w 3653158"/>
              <a:gd name="connsiteY19" fmla="*/ 758304 h 2946026"/>
              <a:gd name="connsiteX20" fmla="*/ 2670155 w 3653158"/>
              <a:gd name="connsiteY20" fmla="*/ 386586 h 2946026"/>
              <a:gd name="connsiteX21" fmla="*/ 2119542 w 3653158"/>
              <a:gd name="connsiteY21" fmla="*/ 188826 h 2946026"/>
              <a:gd name="connsiteX22" fmla="*/ 1826603 w 3653158"/>
              <a:gd name="connsiteY22" fmla="*/ 48286 h 2946026"/>
              <a:gd name="connsiteX23" fmla="*/ 1826605 w 3653158"/>
              <a:gd name="connsiteY23" fmla="*/ 0 h 2946026"/>
              <a:gd name="connsiteX24" fmla="*/ 2127491 w 3653158"/>
              <a:gd name="connsiteY24" fmla="*/ 144351 h 2946026"/>
              <a:gd name="connsiteX25" fmla="*/ 2693044 w 3653158"/>
              <a:gd name="connsiteY25" fmla="*/ 347480 h 2946026"/>
              <a:gd name="connsiteX26" fmla="*/ 3154383 w 3653158"/>
              <a:gd name="connsiteY26" fmla="*/ 729283 h 2946026"/>
              <a:gd name="connsiteX27" fmla="*/ 3453842 w 3653158"/>
              <a:gd name="connsiteY27" fmla="*/ 1115260 h 2946026"/>
              <a:gd name="connsiteX28" fmla="*/ 3454163 w 3653158"/>
              <a:gd name="connsiteY28" fmla="*/ 1152411 h 2946026"/>
              <a:gd name="connsiteX29" fmla="*/ 3521964 w 3653158"/>
              <a:gd name="connsiteY29" fmla="*/ 1166100 h 2946026"/>
              <a:gd name="connsiteX30" fmla="*/ 3653158 w 3653158"/>
              <a:gd name="connsiteY30" fmla="*/ 1364025 h 2946026"/>
              <a:gd name="connsiteX31" fmla="*/ 3653158 w 3653158"/>
              <a:gd name="connsiteY31" fmla="*/ 2946026 h 2946026"/>
              <a:gd name="connsiteX32" fmla="*/ 0 w 3653158"/>
              <a:gd name="connsiteY32" fmla="*/ 2946026 h 2946026"/>
              <a:gd name="connsiteX33" fmla="*/ 0 w 3653158"/>
              <a:gd name="connsiteY33" fmla="*/ 1364025 h 2946026"/>
              <a:gd name="connsiteX34" fmla="*/ 131194 w 3653158"/>
              <a:gd name="connsiteY34" fmla="*/ 1166100 h 2946026"/>
              <a:gd name="connsiteX35" fmla="*/ 198557 w 3653158"/>
              <a:gd name="connsiteY35" fmla="*/ 1152500 h 2946026"/>
              <a:gd name="connsiteX36" fmla="*/ 198940 w 3653158"/>
              <a:gd name="connsiteY36" fmla="*/ 1115260 h 2946026"/>
              <a:gd name="connsiteX37" fmla="*/ 498827 w 3653158"/>
              <a:gd name="connsiteY37" fmla="*/ 729283 h 2946026"/>
              <a:gd name="connsiteX38" fmla="*/ 960164 w 3653158"/>
              <a:gd name="connsiteY38" fmla="*/ 347480 h 2946026"/>
              <a:gd name="connsiteX39" fmla="*/ 1525717 w 3653158"/>
              <a:gd name="connsiteY39" fmla="*/ 144351 h 2946026"/>
              <a:gd name="connsiteX40" fmla="*/ 1826605 w 3653158"/>
              <a:gd name="connsiteY40" fmla="*/ 0 h 294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53158" h="2946026">
                <a:moveTo>
                  <a:pt x="1826603" y="48286"/>
                </a:moveTo>
                <a:cubicBezTo>
                  <a:pt x="1766283" y="48286"/>
                  <a:pt x="1705964" y="95133"/>
                  <a:pt x="1533664" y="188826"/>
                </a:cubicBezTo>
                <a:cubicBezTo>
                  <a:pt x="1144523" y="129619"/>
                  <a:pt x="1242272" y="94217"/>
                  <a:pt x="983051" y="386586"/>
                </a:cubicBezTo>
                <a:cubicBezTo>
                  <a:pt x="597003" y="461664"/>
                  <a:pt x="676193" y="396353"/>
                  <a:pt x="533899" y="758304"/>
                </a:cubicBezTo>
                <a:cubicBezTo>
                  <a:pt x="239413" y="934016"/>
                  <a:pt x="242390" y="888220"/>
                  <a:pt x="241933" y="1134087"/>
                </a:cubicBezTo>
                <a:lnTo>
                  <a:pt x="241777" y="1149219"/>
                </a:lnTo>
                <a:lnTo>
                  <a:pt x="264574" y="1149219"/>
                </a:lnTo>
                <a:lnTo>
                  <a:pt x="264648" y="1142014"/>
                </a:lnTo>
                <a:cubicBezTo>
                  <a:pt x="265098" y="898927"/>
                  <a:pt x="262163" y="944207"/>
                  <a:pt x="552422" y="770482"/>
                </a:cubicBezTo>
                <a:cubicBezTo>
                  <a:pt x="692674" y="412624"/>
                  <a:pt x="614621" y="477195"/>
                  <a:pt x="995129" y="402969"/>
                </a:cubicBezTo>
                <a:cubicBezTo>
                  <a:pt x="1250630" y="113906"/>
                  <a:pt x="1154283" y="148907"/>
                  <a:pt x="1537840" y="207444"/>
                </a:cubicBezTo>
                <a:cubicBezTo>
                  <a:pt x="1707666" y="114811"/>
                  <a:pt x="1767121" y="68495"/>
                  <a:pt x="1826575" y="68495"/>
                </a:cubicBezTo>
                <a:cubicBezTo>
                  <a:pt x="1886029" y="68495"/>
                  <a:pt x="1945483" y="114811"/>
                  <a:pt x="2115309" y="207444"/>
                </a:cubicBezTo>
                <a:cubicBezTo>
                  <a:pt x="2498256" y="148304"/>
                  <a:pt x="2402519" y="113906"/>
                  <a:pt x="2658020" y="402969"/>
                </a:cubicBezTo>
                <a:cubicBezTo>
                  <a:pt x="3038528" y="477195"/>
                  <a:pt x="2960476" y="412624"/>
                  <a:pt x="3100727" y="770482"/>
                </a:cubicBezTo>
                <a:cubicBezTo>
                  <a:pt x="3390986" y="944207"/>
                  <a:pt x="3388051" y="898927"/>
                  <a:pt x="3388093" y="1142014"/>
                </a:cubicBezTo>
                <a:lnTo>
                  <a:pt x="3388155" y="1149219"/>
                </a:lnTo>
                <a:lnTo>
                  <a:pt x="3410988" y="1149219"/>
                </a:lnTo>
                <a:lnTo>
                  <a:pt x="3410857" y="1134087"/>
                </a:lnTo>
                <a:cubicBezTo>
                  <a:pt x="3410815" y="888220"/>
                  <a:pt x="3413793" y="934016"/>
                  <a:pt x="3119309" y="758304"/>
                </a:cubicBezTo>
                <a:cubicBezTo>
                  <a:pt x="2977015" y="396353"/>
                  <a:pt x="3056203" y="461664"/>
                  <a:pt x="2670155" y="386586"/>
                </a:cubicBezTo>
                <a:cubicBezTo>
                  <a:pt x="2410934" y="94217"/>
                  <a:pt x="2508065" y="129008"/>
                  <a:pt x="2119542" y="188826"/>
                </a:cubicBezTo>
                <a:cubicBezTo>
                  <a:pt x="1947244" y="95133"/>
                  <a:pt x="1886924" y="48286"/>
                  <a:pt x="1826603" y="48286"/>
                </a:cubicBezTo>
                <a:close/>
                <a:moveTo>
                  <a:pt x="1826605" y="0"/>
                </a:moveTo>
                <a:cubicBezTo>
                  <a:pt x="1888561" y="0"/>
                  <a:pt x="1950518" y="48118"/>
                  <a:pt x="2127491" y="144351"/>
                </a:cubicBezTo>
                <a:cubicBezTo>
                  <a:pt x="2526555" y="82912"/>
                  <a:pt x="2426790" y="47177"/>
                  <a:pt x="2693044" y="347480"/>
                </a:cubicBezTo>
                <a:cubicBezTo>
                  <a:pt x="3089566" y="424593"/>
                  <a:pt x="3008227" y="357511"/>
                  <a:pt x="3154383" y="729283"/>
                </a:cubicBezTo>
                <a:cubicBezTo>
                  <a:pt x="3456857" y="909762"/>
                  <a:pt x="3453799" y="862722"/>
                  <a:pt x="3453842" y="1115260"/>
                </a:cubicBezTo>
                <a:lnTo>
                  <a:pt x="3454163" y="1152411"/>
                </a:lnTo>
                <a:lnTo>
                  <a:pt x="3521964" y="1166100"/>
                </a:lnTo>
                <a:cubicBezTo>
                  <a:pt x="3599061" y="1198709"/>
                  <a:pt x="3653158" y="1275050"/>
                  <a:pt x="3653158" y="1364025"/>
                </a:cubicBezTo>
                <a:lnTo>
                  <a:pt x="3653158" y="2946026"/>
                </a:lnTo>
                <a:lnTo>
                  <a:pt x="0" y="2946026"/>
                </a:lnTo>
                <a:lnTo>
                  <a:pt x="0" y="1364025"/>
                </a:lnTo>
                <a:cubicBezTo>
                  <a:pt x="0" y="1275050"/>
                  <a:pt x="54097" y="1198709"/>
                  <a:pt x="131194" y="1166100"/>
                </a:cubicBezTo>
                <a:lnTo>
                  <a:pt x="198557" y="1152500"/>
                </a:lnTo>
                <a:lnTo>
                  <a:pt x="198940" y="1115260"/>
                </a:lnTo>
                <a:cubicBezTo>
                  <a:pt x="199408" y="862722"/>
                  <a:pt x="196351" y="909762"/>
                  <a:pt x="498827" y="729283"/>
                </a:cubicBezTo>
                <a:cubicBezTo>
                  <a:pt x="644980" y="357511"/>
                  <a:pt x="563643" y="424593"/>
                  <a:pt x="960164" y="347480"/>
                </a:cubicBezTo>
                <a:cubicBezTo>
                  <a:pt x="1226420" y="47177"/>
                  <a:pt x="1126017" y="83539"/>
                  <a:pt x="1525717" y="144351"/>
                </a:cubicBezTo>
                <a:cubicBezTo>
                  <a:pt x="1702690" y="48118"/>
                  <a:pt x="1764648" y="0"/>
                  <a:pt x="1826605"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
        <p:nvSpPr>
          <p:cNvPr id="10" name="Picture Placeholder 9">
            <a:extLst>
              <a:ext uri="{FF2B5EF4-FFF2-40B4-BE49-F238E27FC236}">
                <a16:creationId xmlns:a16="http://schemas.microsoft.com/office/drawing/2014/main" id="{544A1085-C3AC-4FF1-A719-37FF0236907D}"/>
              </a:ext>
            </a:extLst>
          </p:cNvPr>
          <p:cNvSpPr>
            <a:spLocks noGrp="1"/>
          </p:cNvSpPr>
          <p:nvPr>
            <p:ph type="pic" sz="quarter" idx="15"/>
          </p:nvPr>
        </p:nvSpPr>
        <p:spPr>
          <a:xfrm>
            <a:off x="3008481" y="1866320"/>
            <a:ext cx="1886576" cy="2086769"/>
          </a:xfrm>
          <a:custGeom>
            <a:avLst/>
            <a:gdLst>
              <a:gd name="connsiteX0" fmla="*/ 1826603 w 3653158"/>
              <a:gd name="connsiteY0" fmla="*/ 48286 h 2946026"/>
              <a:gd name="connsiteX1" fmla="*/ 1533664 w 3653158"/>
              <a:gd name="connsiteY1" fmla="*/ 188826 h 2946026"/>
              <a:gd name="connsiteX2" fmla="*/ 983051 w 3653158"/>
              <a:gd name="connsiteY2" fmla="*/ 386586 h 2946026"/>
              <a:gd name="connsiteX3" fmla="*/ 533899 w 3653158"/>
              <a:gd name="connsiteY3" fmla="*/ 758304 h 2946026"/>
              <a:gd name="connsiteX4" fmla="*/ 241933 w 3653158"/>
              <a:gd name="connsiteY4" fmla="*/ 1134087 h 2946026"/>
              <a:gd name="connsiteX5" fmla="*/ 241777 w 3653158"/>
              <a:gd name="connsiteY5" fmla="*/ 1149219 h 2946026"/>
              <a:gd name="connsiteX6" fmla="*/ 264574 w 3653158"/>
              <a:gd name="connsiteY6" fmla="*/ 1149219 h 2946026"/>
              <a:gd name="connsiteX7" fmla="*/ 264648 w 3653158"/>
              <a:gd name="connsiteY7" fmla="*/ 1142014 h 2946026"/>
              <a:gd name="connsiteX8" fmla="*/ 552422 w 3653158"/>
              <a:gd name="connsiteY8" fmla="*/ 770482 h 2946026"/>
              <a:gd name="connsiteX9" fmla="*/ 995129 w 3653158"/>
              <a:gd name="connsiteY9" fmla="*/ 402969 h 2946026"/>
              <a:gd name="connsiteX10" fmla="*/ 1537840 w 3653158"/>
              <a:gd name="connsiteY10" fmla="*/ 207444 h 2946026"/>
              <a:gd name="connsiteX11" fmla="*/ 1826575 w 3653158"/>
              <a:gd name="connsiteY11" fmla="*/ 68495 h 2946026"/>
              <a:gd name="connsiteX12" fmla="*/ 2115309 w 3653158"/>
              <a:gd name="connsiteY12" fmla="*/ 207444 h 2946026"/>
              <a:gd name="connsiteX13" fmla="*/ 2658020 w 3653158"/>
              <a:gd name="connsiteY13" fmla="*/ 402969 h 2946026"/>
              <a:gd name="connsiteX14" fmla="*/ 3100727 w 3653158"/>
              <a:gd name="connsiteY14" fmla="*/ 770482 h 2946026"/>
              <a:gd name="connsiteX15" fmla="*/ 3388093 w 3653158"/>
              <a:gd name="connsiteY15" fmla="*/ 1142014 h 2946026"/>
              <a:gd name="connsiteX16" fmla="*/ 3388155 w 3653158"/>
              <a:gd name="connsiteY16" fmla="*/ 1149219 h 2946026"/>
              <a:gd name="connsiteX17" fmla="*/ 3410988 w 3653158"/>
              <a:gd name="connsiteY17" fmla="*/ 1149219 h 2946026"/>
              <a:gd name="connsiteX18" fmla="*/ 3410857 w 3653158"/>
              <a:gd name="connsiteY18" fmla="*/ 1134087 h 2946026"/>
              <a:gd name="connsiteX19" fmla="*/ 3119309 w 3653158"/>
              <a:gd name="connsiteY19" fmla="*/ 758304 h 2946026"/>
              <a:gd name="connsiteX20" fmla="*/ 2670155 w 3653158"/>
              <a:gd name="connsiteY20" fmla="*/ 386586 h 2946026"/>
              <a:gd name="connsiteX21" fmla="*/ 2119542 w 3653158"/>
              <a:gd name="connsiteY21" fmla="*/ 188826 h 2946026"/>
              <a:gd name="connsiteX22" fmla="*/ 1826603 w 3653158"/>
              <a:gd name="connsiteY22" fmla="*/ 48286 h 2946026"/>
              <a:gd name="connsiteX23" fmla="*/ 1826605 w 3653158"/>
              <a:gd name="connsiteY23" fmla="*/ 0 h 2946026"/>
              <a:gd name="connsiteX24" fmla="*/ 2127491 w 3653158"/>
              <a:gd name="connsiteY24" fmla="*/ 144351 h 2946026"/>
              <a:gd name="connsiteX25" fmla="*/ 2693044 w 3653158"/>
              <a:gd name="connsiteY25" fmla="*/ 347480 h 2946026"/>
              <a:gd name="connsiteX26" fmla="*/ 3154383 w 3653158"/>
              <a:gd name="connsiteY26" fmla="*/ 729283 h 2946026"/>
              <a:gd name="connsiteX27" fmla="*/ 3453842 w 3653158"/>
              <a:gd name="connsiteY27" fmla="*/ 1115260 h 2946026"/>
              <a:gd name="connsiteX28" fmla="*/ 3454163 w 3653158"/>
              <a:gd name="connsiteY28" fmla="*/ 1152411 h 2946026"/>
              <a:gd name="connsiteX29" fmla="*/ 3521964 w 3653158"/>
              <a:gd name="connsiteY29" fmla="*/ 1166100 h 2946026"/>
              <a:gd name="connsiteX30" fmla="*/ 3653158 w 3653158"/>
              <a:gd name="connsiteY30" fmla="*/ 1364025 h 2946026"/>
              <a:gd name="connsiteX31" fmla="*/ 3653158 w 3653158"/>
              <a:gd name="connsiteY31" fmla="*/ 2946026 h 2946026"/>
              <a:gd name="connsiteX32" fmla="*/ 0 w 3653158"/>
              <a:gd name="connsiteY32" fmla="*/ 2946026 h 2946026"/>
              <a:gd name="connsiteX33" fmla="*/ 0 w 3653158"/>
              <a:gd name="connsiteY33" fmla="*/ 1364025 h 2946026"/>
              <a:gd name="connsiteX34" fmla="*/ 131194 w 3653158"/>
              <a:gd name="connsiteY34" fmla="*/ 1166100 h 2946026"/>
              <a:gd name="connsiteX35" fmla="*/ 198557 w 3653158"/>
              <a:gd name="connsiteY35" fmla="*/ 1152500 h 2946026"/>
              <a:gd name="connsiteX36" fmla="*/ 198940 w 3653158"/>
              <a:gd name="connsiteY36" fmla="*/ 1115260 h 2946026"/>
              <a:gd name="connsiteX37" fmla="*/ 498827 w 3653158"/>
              <a:gd name="connsiteY37" fmla="*/ 729283 h 2946026"/>
              <a:gd name="connsiteX38" fmla="*/ 960164 w 3653158"/>
              <a:gd name="connsiteY38" fmla="*/ 347480 h 2946026"/>
              <a:gd name="connsiteX39" fmla="*/ 1525717 w 3653158"/>
              <a:gd name="connsiteY39" fmla="*/ 144351 h 2946026"/>
              <a:gd name="connsiteX40" fmla="*/ 1826605 w 3653158"/>
              <a:gd name="connsiteY40" fmla="*/ 0 h 294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53158" h="2946026">
                <a:moveTo>
                  <a:pt x="1826603" y="48286"/>
                </a:moveTo>
                <a:cubicBezTo>
                  <a:pt x="1766283" y="48286"/>
                  <a:pt x="1705964" y="95133"/>
                  <a:pt x="1533664" y="188826"/>
                </a:cubicBezTo>
                <a:cubicBezTo>
                  <a:pt x="1144523" y="129619"/>
                  <a:pt x="1242272" y="94217"/>
                  <a:pt x="983051" y="386586"/>
                </a:cubicBezTo>
                <a:cubicBezTo>
                  <a:pt x="597003" y="461664"/>
                  <a:pt x="676193" y="396353"/>
                  <a:pt x="533899" y="758304"/>
                </a:cubicBezTo>
                <a:cubicBezTo>
                  <a:pt x="239413" y="934016"/>
                  <a:pt x="242390" y="888220"/>
                  <a:pt x="241933" y="1134087"/>
                </a:cubicBezTo>
                <a:lnTo>
                  <a:pt x="241777" y="1149219"/>
                </a:lnTo>
                <a:lnTo>
                  <a:pt x="264574" y="1149219"/>
                </a:lnTo>
                <a:lnTo>
                  <a:pt x="264648" y="1142014"/>
                </a:lnTo>
                <a:cubicBezTo>
                  <a:pt x="265098" y="898927"/>
                  <a:pt x="262163" y="944207"/>
                  <a:pt x="552422" y="770482"/>
                </a:cubicBezTo>
                <a:cubicBezTo>
                  <a:pt x="692674" y="412624"/>
                  <a:pt x="614621" y="477195"/>
                  <a:pt x="995129" y="402969"/>
                </a:cubicBezTo>
                <a:cubicBezTo>
                  <a:pt x="1250630" y="113906"/>
                  <a:pt x="1154283" y="148907"/>
                  <a:pt x="1537840" y="207444"/>
                </a:cubicBezTo>
                <a:cubicBezTo>
                  <a:pt x="1707666" y="114811"/>
                  <a:pt x="1767121" y="68495"/>
                  <a:pt x="1826575" y="68495"/>
                </a:cubicBezTo>
                <a:cubicBezTo>
                  <a:pt x="1886029" y="68495"/>
                  <a:pt x="1945483" y="114811"/>
                  <a:pt x="2115309" y="207444"/>
                </a:cubicBezTo>
                <a:cubicBezTo>
                  <a:pt x="2498256" y="148304"/>
                  <a:pt x="2402519" y="113906"/>
                  <a:pt x="2658020" y="402969"/>
                </a:cubicBezTo>
                <a:cubicBezTo>
                  <a:pt x="3038528" y="477195"/>
                  <a:pt x="2960476" y="412624"/>
                  <a:pt x="3100727" y="770482"/>
                </a:cubicBezTo>
                <a:cubicBezTo>
                  <a:pt x="3390986" y="944207"/>
                  <a:pt x="3388051" y="898927"/>
                  <a:pt x="3388093" y="1142014"/>
                </a:cubicBezTo>
                <a:lnTo>
                  <a:pt x="3388155" y="1149219"/>
                </a:lnTo>
                <a:lnTo>
                  <a:pt x="3410988" y="1149219"/>
                </a:lnTo>
                <a:lnTo>
                  <a:pt x="3410857" y="1134087"/>
                </a:lnTo>
                <a:cubicBezTo>
                  <a:pt x="3410815" y="888220"/>
                  <a:pt x="3413793" y="934016"/>
                  <a:pt x="3119309" y="758304"/>
                </a:cubicBezTo>
                <a:cubicBezTo>
                  <a:pt x="2977015" y="396353"/>
                  <a:pt x="3056203" y="461664"/>
                  <a:pt x="2670155" y="386586"/>
                </a:cubicBezTo>
                <a:cubicBezTo>
                  <a:pt x="2410934" y="94217"/>
                  <a:pt x="2508065" y="129008"/>
                  <a:pt x="2119542" y="188826"/>
                </a:cubicBezTo>
                <a:cubicBezTo>
                  <a:pt x="1947244" y="95133"/>
                  <a:pt x="1886924" y="48286"/>
                  <a:pt x="1826603" y="48286"/>
                </a:cubicBezTo>
                <a:close/>
                <a:moveTo>
                  <a:pt x="1826605" y="0"/>
                </a:moveTo>
                <a:cubicBezTo>
                  <a:pt x="1888561" y="0"/>
                  <a:pt x="1950518" y="48118"/>
                  <a:pt x="2127491" y="144351"/>
                </a:cubicBezTo>
                <a:cubicBezTo>
                  <a:pt x="2526555" y="82912"/>
                  <a:pt x="2426790" y="47177"/>
                  <a:pt x="2693044" y="347480"/>
                </a:cubicBezTo>
                <a:cubicBezTo>
                  <a:pt x="3089566" y="424593"/>
                  <a:pt x="3008227" y="357511"/>
                  <a:pt x="3154383" y="729283"/>
                </a:cubicBezTo>
                <a:cubicBezTo>
                  <a:pt x="3456857" y="909762"/>
                  <a:pt x="3453799" y="862722"/>
                  <a:pt x="3453842" y="1115260"/>
                </a:cubicBezTo>
                <a:lnTo>
                  <a:pt x="3454163" y="1152411"/>
                </a:lnTo>
                <a:lnTo>
                  <a:pt x="3521964" y="1166100"/>
                </a:lnTo>
                <a:cubicBezTo>
                  <a:pt x="3599061" y="1198709"/>
                  <a:pt x="3653158" y="1275050"/>
                  <a:pt x="3653158" y="1364025"/>
                </a:cubicBezTo>
                <a:lnTo>
                  <a:pt x="3653158" y="2946026"/>
                </a:lnTo>
                <a:lnTo>
                  <a:pt x="0" y="2946026"/>
                </a:lnTo>
                <a:lnTo>
                  <a:pt x="0" y="1364025"/>
                </a:lnTo>
                <a:cubicBezTo>
                  <a:pt x="0" y="1275050"/>
                  <a:pt x="54097" y="1198709"/>
                  <a:pt x="131194" y="1166100"/>
                </a:cubicBezTo>
                <a:lnTo>
                  <a:pt x="198557" y="1152500"/>
                </a:lnTo>
                <a:lnTo>
                  <a:pt x="198940" y="1115260"/>
                </a:lnTo>
                <a:cubicBezTo>
                  <a:pt x="199408" y="862722"/>
                  <a:pt x="196351" y="909762"/>
                  <a:pt x="498827" y="729283"/>
                </a:cubicBezTo>
                <a:cubicBezTo>
                  <a:pt x="644980" y="357511"/>
                  <a:pt x="563643" y="424593"/>
                  <a:pt x="960164" y="347480"/>
                </a:cubicBezTo>
                <a:cubicBezTo>
                  <a:pt x="1226420" y="47177"/>
                  <a:pt x="1126017" y="83539"/>
                  <a:pt x="1525717" y="144351"/>
                </a:cubicBezTo>
                <a:cubicBezTo>
                  <a:pt x="1702690" y="48118"/>
                  <a:pt x="1764648" y="0"/>
                  <a:pt x="1826605"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
        <p:nvSpPr>
          <p:cNvPr id="11" name="Picture Placeholder 10">
            <a:extLst>
              <a:ext uri="{FF2B5EF4-FFF2-40B4-BE49-F238E27FC236}">
                <a16:creationId xmlns:a16="http://schemas.microsoft.com/office/drawing/2014/main" id="{0F807457-E1A4-4C6B-962A-886A9040F3AF}"/>
              </a:ext>
            </a:extLst>
          </p:cNvPr>
          <p:cNvSpPr>
            <a:spLocks noGrp="1"/>
          </p:cNvSpPr>
          <p:nvPr>
            <p:ph type="pic" sz="quarter" idx="16"/>
          </p:nvPr>
        </p:nvSpPr>
        <p:spPr>
          <a:xfrm>
            <a:off x="5163346" y="1866320"/>
            <a:ext cx="1886576" cy="2086769"/>
          </a:xfrm>
          <a:custGeom>
            <a:avLst/>
            <a:gdLst>
              <a:gd name="connsiteX0" fmla="*/ 1826603 w 3653158"/>
              <a:gd name="connsiteY0" fmla="*/ 48286 h 2946026"/>
              <a:gd name="connsiteX1" fmla="*/ 1533664 w 3653158"/>
              <a:gd name="connsiteY1" fmla="*/ 188826 h 2946026"/>
              <a:gd name="connsiteX2" fmla="*/ 983051 w 3653158"/>
              <a:gd name="connsiteY2" fmla="*/ 386586 h 2946026"/>
              <a:gd name="connsiteX3" fmla="*/ 533899 w 3653158"/>
              <a:gd name="connsiteY3" fmla="*/ 758304 h 2946026"/>
              <a:gd name="connsiteX4" fmla="*/ 241933 w 3653158"/>
              <a:gd name="connsiteY4" fmla="*/ 1134087 h 2946026"/>
              <a:gd name="connsiteX5" fmla="*/ 241777 w 3653158"/>
              <a:gd name="connsiteY5" fmla="*/ 1149219 h 2946026"/>
              <a:gd name="connsiteX6" fmla="*/ 264574 w 3653158"/>
              <a:gd name="connsiteY6" fmla="*/ 1149219 h 2946026"/>
              <a:gd name="connsiteX7" fmla="*/ 264648 w 3653158"/>
              <a:gd name="connsiteY7" fmla="*/ 1142014 h 2946026"/>
              <a:gd name="connsiteX8" fmla="*/ 552422 w 3653158"/>
              <a:gd name="connsiteY8" fmla="*/ 770482 h 2946026"/>
              <a:gd name="connsiteX9" fmla="*/ 995129 w 3653158"/>
              <a:gd name="connsiteY9" fmla="*/ 402969 h 2946026"/>
              <a:gd name="connsiteX10" fmla="*/ 1537840 w 3653158"/>
              <a:gd name="connsiteY10" fmla="*/ 207444 h 2946026"/>
              <a:gd name="connsiteX11" fmla="*/ 1826575 w 3653158"/>
              <a:gd name="connsiteY11" fmla="*/ 68495 h 2946026"/>
              <a:gd name="connsiteX12" fmla="*/ 2115309 w 3653158"/>
              <a:gd name="connsiteY12" fmla="*/ 207444 h 2946026"/>
              <a:gd name="connsiteX13" fmla="*/ 2658020 w 3653158"/>
              <a:gd name="connsiteY13" fmla="*/ 402969 h 2946026"/>
              <a:gd name="connsiteX14" fmla="*/ 3100727 w 3653158"/>
              <a:gd name="connsiteY14" fmla="*/ 770482 h 2946026"/>
              <a:gd name="connsiteX15" fmla="*/ 3388093 w 3653158"/>
              <a:gd name="connsiteY15" fmla="*/ 1142014 h 2946026"/>
              <a:gd name="connsiteX16" fmla="*/ 3388155 w 3653158"/>
              <a:gd name="connsiteY16" fmla="*/ 1149219 h 2946026"/>
              <a:gd name="connsiteX17" fmla="*/ 3410988 w 3653158"/>
              <a:gd name="connsiteY17" fmla="*/ 1149219 h 2946026"/>
              <a:gd name="connsiteX18" fmla="*/ 3410857 w 3653158"/>
              <a:gd name="connsiteY18" fmla="*/ 1134087 h 2946026"/>
              <a:gd name="connsiteX19" fmla="*/ 3119309 w 3653158"/>
              <a:gd name="connsiteY19" fmla="*/ 758304 h 2946026"/>
              <a:gd name="connsiteX20" fmla="*/ 2670155 w 3653158"/>
              <a:gd name="connsiteY20" fmla="*/ 386586 h 2946026"/>
              <a:gd name="connsiteX21" fmla="*/ 2119542 w 3653158"/>
              <a:gd name="connsiteY21" fmla="*/ 188826 h 2946026"/>
              <a:gd name="connsiteX22" fmla="*/ 1826603 w 3653158"/>
              <a:gd name="connsiteY22" fmla="*/ 48286 h 2946026"/>
              <a:gd name="connsiteX23" fmla="*/ 1826605 w 3653158"/>
              <a:gd name="connsiteY23" fmla="*/ 0 h 2946026"/>
              <a:gd name="connsiteX24" fmla="*/ 2127491 w 3653158"/>
              <a:gd name="connsiteY24" fmla="*/ 144351 h 2946026"/>
              <a:gd name="connsiteX25" fmla="*/ 2693044 w 3653158"/>
              <a:gd name="connsiteY25" fmla="*/ 347480 h 2946026"/>
              <a:gd name="connsiteX26" fmla="*/ 3154383 w 3653158"/>
              <a:gd name="connsiteY26" fmla="*/ 729283 h 2946026"/>
              <a:gd name="connsiteX27" fmla="*/ 3453842 w 3653158"/>
              <a:gd name="connsiteY27" fmla="*/ 1115260 h 2946026"/>
              <a:gd name="connsiteX28" fmla="*/ 3454163 w 3653158"/>
              <a:gd name="connsiteY28" fmla="*/ 1152411 h 2946026"/>
              <a:gd name="connsiteX29" fmla="*/ 3521964 w 3653158"/>
              <a:gd name="connsiteY29" fmla="*/ 1166100 h 2946026"/>
              <a:gd name="connsiteX30" fmla="*/ 3653158 w 3653158"/>
              <a:gd name="connsiteY30" fmla="*/ 1364025 h 2946026"/>
              <a:gd name="connsiteX31" fmla="*/ 3653158 w 3653158"/>
              <a:gd name="connsiteY31" fmla="*/ 2946026 h 2946026"/>
              <a:gd name="connsiteX32" fmla="*/ 0 w 3653158"/>
              <a:gd name="connsiteY32" fmla="*/ 2946026 h 2946026"/>
              <a:gd name="connsiteX33" fmla="*/ 0 w 3653158"/>
              <a:gd name="connsiteY33" fmla="*/ 1364025 h 2946026"/>
              <a:gd name="connsiteX34" fmla="*/ 131194 w 3653158"/>
              <a:gd name="connsiteY34" fmla="*/ 1166100 h 2946026"/>
              <a:gd name="connsiteX35" fmla="*/ 198557 w 3653158"/>
              <a:gd name="connsiteY35" fmla="*/ 1152500 h 2946026"/>
              <a:gd name="connsiteX36" fmla="*/ 198940 w 3653158"/>
              <a:gd name="connsiteY36" fmla="*/ 1115260 h 2946026"/>
              <a:gd name="connsiteX37" fmla="*/ 498827 w 3653158"/>
              <a:gd name="connsiteY37" fmla="*/ 729283 h 2946026"/>
              <a:gd name="connsiteX38" fmla="*/ 960164 w 3653158"/>
              <a:gd name="connsiteY38" fmla="*/ 347480 h 2946026"/>
              <a:gd name="connsiteX39" fmla="*/ 1525717 w 3653158"/>
              <a:gd name="connsiteY39" fmla="*/ 144351 h 2946026"/>
              <a:gd name="connsiteX40" fmla="*/ 1826605 w 3653158"/>
              <a:gd name="connsiteY40" fmla="*/ 0 h 294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53158" h="2946026">
                <a:moveTo>
                  <a:pt x="1826603" y="48286"/>
                </a:moveTo>
                <a:cubicBezTo>
                  <a:pt x="1766283" y="48286"/>
                  <a:pt x="1705964" y="95133"/>
                  <a:pt x="1533664" y="188826"/>
                </a:cubicBezTo>
                <a:cubicBezTo>
                  <a:pt x="1144523" y="129619"/>
                  <a:pt x="1242272" y="94217"/>
                  <a:pt x="983051" y="386586"/>
                </a:cubicBezTo>
                <a:cubicBezTo>
                  <a:pt x="597003" y="461664"/>
                  <a:pt x="676193" y="396353"/>
                  <a:pt x="533899" y="758304"/>
                </a:cubicBezTo>
                <a:cubicBezTo>
                  <a:pt x="239413" y="934016"/>
                  <a:pt x="242390" y="888220"/>
                  <a:pt x="241933" y="1134087"/>
                </a:cubicBezTo>
                <a:lnTo>
                  <a:pt x="241777" y="1149219"/>
                </a:lnTo>
                <a:lnTo>
                  <a:pt x="264574" y="1149219"/>
                </a:lnTo>
                <a:lnTo>
                  <a:pt x="264648" y="1142014"/>
                </a:lnTo>
                <a:cubicBezTo>
                  <a:pt x="265098" y="898927"/>
                  <a:pt x="262163" y="944207"/>
                  <a:pt x="552422" y="770482"/>
                </a:cubicBezTo>
                <a:cubicBezTo>
                  <a:pt x="692674" y="412624"/>
                  <a:pt x="614621" y="477195"/>
                  <a:pt x="995129" y="402969"/>
                </a:cubicBezTo>
                <a:cubicBezTo>
                  <a:pt x="1250630" y="113906"/>
                  <a:pt x="1154283" y="148907"/>
                  <a:pt x="1537840" y="207444"/>
                </a:cubicBezTo>
                <a:cubicBezTo>
                  <a:pt x="1707666" y="114811"/>
                  <a:pt x="1767121" y="68495"/>
                  <a:pt x="1826575" y="68495"/>
                </a:cubicBezTo>
                <a:cubicBezTo>
                  <a:pt x="1886029" y="68495"/>
                  <a:pt x="1945483" y="114811"/>
                  <a:pt x="2115309" y="207444"/>
                </a:cubicBezTo>
                <a:cubicBezTo>
                  <a:pt x="2498256" y="148304"/>
                  <a:pt x="2402519" y="113906"/>
                  <a:pt x="2658020" y="402969"/>
                </a:cubicBezTo>
                <a:cubicBezTo>
                  <a:pt x="3038528" y="477195"/>
                  <a:pt x="2960476" y="412624"/>
                  <a:pt x="3100727" y="770482"/>
                </a:cubicBezTo>
                <a:cubicBezTo>
                  <a:pt x="3390986" y="944207"/>
                  <a:pt x="3388051" y="898927"/>
                  <a:pt x="3388093" y="1142014"/>
                </a:cubicBezTo>
                <a:lnTo>
                  <a:pt x="3388155" y="1149219"/>
                </a:lnTo>
                <a:lnTo>
                  <a:pt x="3410988" y="1149219"/>
                </a:lnTo>
                <a:lnTo>
                  <a:pt x="3410857" y="1134087"/>
                </a:lnTo>
                <a:cubicBezTo>
                  <a:pt x="3410815" y="888220"/>
                  <a:pt x="3413793" y="934016"/>
                  <a:pt x="3119309" y="758304"/>
                </a:cubicBezTo>
                <a:cubicBezTo>
                  <a:pt x="2977015" y="396353"/>
                  <a:pt x="3056203" y="461664"/>
                  <a:pt x="2670155" y="386586"/>
                </a:cubicBezTo>
                <a:cubicBezTo>
                  <a:pt x="2410934" y="94217"/>
                  <a:pt x="2508065" y="129008"/>
                  <a:pt x="2119542" y="188826"/>
                </a:cubicBezTo>
                <a:cubicBezTo>
                  <a:pt x="1947244" y="95133"/>
                  <a:pt x="1886924" y="48286"/>
                  <a:pt x="1826603" y="48286"/>
                </a:cubicBezTo>
                <a:close/>
                <a:moveTo>
                  <a:pt x="1826605" y="0"/>
                </a:moveTo>
                <a:cubicBezTo>
                  <a:pt x="1888561" y="0"/>
                  <a:pt x="1950518" y="48118"/>
                  <a:pt x="2127491" y="144351"/>
                </a:cubicBezTo>
                <a:cubicBezTo>
                  <a:pt x="2526555" y="82912"/>
                  <a:pt x="2426790" y="47177"/>
                  <a:pt x="2693044" y="347480"/>
                </a:cubicBezTo>
                <a:cubicBezTo>
                  <a:pt x="3089566" y="424593"/>
                  <a:pt x="3008227" y="357511"/>
                  <a:pt x="3154383" y="729283"/>
                </a:cubicBezTo>
                <a:cubicBezTo>
                  <a:pt x="3456857" y="909762"/>
                  <a:pt x="3453799" y="862722"/>
                  <a:pt x="3453842" y="1115260"/>
                </a:cubicBezTo>
                <a:lnTo>
                  <a:pt x="3454163" y="1152411"/>
                </a:lnTo>
                <a:lnTo>
                  <a:pt x="3521964" y="1166100"/>
                </a:lnTo>
                <a:cubicBezTo>
                  <a:pt x="3599061" y="1198709"/>
                  <a:pt x="3653158" y="1275050"/>
                  <a:pt x="3653158" y="1364025"/>
                </a:cubicBezTo>
                <a:lnTo>
                  <a:pt x="3653158" y="2946026"/>
                </a:lnTo>
                <a:lnTo>
                  <a:pt x="0" y="2946026"/>
                </a:lnTo>
                <a:lnTo>
                  <a:pt x="0" y="1364025"/>
                </a:lnTo>
                <a:cubicBezTo>
                  <a:pt x="0" y="1275050"/>
                  <a:pt x="54097" y="1198709"/>
                  <a:pt x="131194" y="1166100"/>
                </a:cubicBezTo>
                <a:lnTo>
                  <a:pt x="198557" y="1152500"/>
                </a:lnTo>
                <a:lnTo>
                  <a:pt x="198940" y="1115260"/>
                </a:lnTo>
                <a:cubicBezTo>
                  <a:pt x="199408" y="862722"/>
                  <a:pt x="196351" y="909762"/>
                  <a:pt x="498827" y="729283"/>
                </a:cubicBezTo>
                <a:cubicBezTo>
                  <a:pt x="644980" y="357511"/>
                  <a:pt x="563643" y="424593"/>
                  <a:pt x="960164" y="347480"/>
                </a:cubicBezTo>
                <a:cubicBezTo>
                  <a:pt x="1226420" y="47177"/>
                  <a:pt x="1126017" y="83539"/>
                  <a:pt x="1525717" y="144351"/>
                </a:cubicBezTo>
                <a:cubicBezTo>
                  <a:pt x="1702690" y="48118"/>
                  <a:pt x="1764648" y="0"/>
                  <a:pt x="1826605"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
        <p:nvSpPr>
          <p:cNvPr id="12" name="Picture Placeholder 11">
            <a:extLst>
              <a:ext uri="{FF2B5EF4-FFF2-40B4-BE49-F238E27FC236}">
                <a16:creationId xmlns:a16="http://schemas.microsoft.com/office/drawing/2014/main" id="{39B34D05-701B-40C9-B1E5-565E6DABDD79}"/>
              </a:ext>
            </a:extLst>
          </p:cNvPr>
          <p:cNvSpPr>
            <a:spLocks noGrp="1"/>
          </p:cNvSpPr>
          <p:nvPr>
            <p:ph type="pic" sz="quarter" idx="17"/>
          </p:nvPr>
        </p:nvSpPr>
        <p:spPr>
          <a:xfrm>
            <a:off x="7318213" y="1866320"/>
            <a:ext cx="1886576" cy="2086769"/>
          </a:xfrm>
          <a:custGeom>
            <a:avLst/>
            <a:gdLst>
              <a:gd name="connsiteX0" fmla="*/ 1826603 w 3653158"/>
              <a:gd name="connsiteY0" fmla="*/ 48286 h 2946026"/>
              <a:gd name="connsiteX1" fmla="*/ 1533664 w 3653158"/>
              <a:gd name="connsiteY1" fmla="*/ 188826 h 2946026"/>
              <a:gd name="connsiteX2" fmla="*/ 983051 w 3653158"/>
              <a:gd name="connsiteY2" fmla="*/ 386586 h 2946026"/>
              <a:gd name="connsiteX3" fmla="*/ 533899 w 3653158"/>
              <a:gd name="connsiteY3" fmla="*/ 758304 h 2946026"/>
              <a:gd name="connsiteX4" fmla="*/ 241933 w 3653158"/>
              <a:gd name="connsiteY4" fmla="*/ 1134087 h 2946026"/>
              <a:gd name="connsiteX5" fmla="*/ 241777 w 3653158"/>
              <a:gd name="connsiteY5" fmla="*/ 1149219 h 2946026"/>
              <a:gd name="connsiteX6" fmla="*/ 264574 w 3653158"/>
              <a:gd name="connsiteY6" fmla="*/ 1149219 h 2946026"/>
              <a:gd name="connsiteX7" fmla="*/ 264648 w 3653158"/>
              <a:gd name="connsiteY7" fmla="*/ 1142014 h 2946026"/>
              <a:gd name="connsiteX8" fmla="*/ 552422 w 3653158"/>
              <a:gd name="connsiteY8" fmla="*/ 770482 h 2946026"/>
              <a:gd name="connsiteX9" fmla="*/ 995129 w 3653158"/>
              <a:gd name="connsiteY9" fmla="*/ 402969 h 2946026"/>
              <a:gd name="connsiteX10" fmla="*/ 1537840 w 3653158"/>
              <a:gd name="connsiteY10" fmla="*/ 207444 h 2946026"/>
              <a:gd name="connsiteX11" fmla="*/ 1826575 w 3653158"/>
              <a:gd name="connsiteY11" fmla="*/ 68495 h 2946026"/>
              <a:gd name="connsiteX12" fmla="*/ 2115309 w 3653158"/>
              <a:gd name="connsiteY12" fmla="*/ 207444 h 2946026"/>
              <a:gd name="connsiteX13" fmla="*/ 2658020 w 3653158"/>
              <a:gd name="connsiteY13" fmla="*/ 402969 h 2946026"/>
              <a:gd name="connsiteX14" fmla="*/ 3100727 w 3653158"/>
              <a:gd name="connsiteY14" fmla="*/ 770482 h 2946026"/>
              <a:gd name="connsiteX15" fmla="*/ 3388093 w 3653158"/>
              <a:gd name="connsiteY15" fmla="*/ 1142014 h 2946026"/>
              <a:gd name="connsiteX16" fmla="*/ 3388155 w 3653158"/>
              <a:gd name="connsiteY16" fmla="*/ 1149219 h 2946026"/>
              <a:gd name="connsiteX17" fmla="*/ 3410988 w 3653158"/>
              <a:gd name="connsiteY17" fmla="*/ 1149219 h 2946026"/>
              <a:gd name="connsiteX18" fmla="*/ 3410857 w 3653158"/>
              <a:gd name="connsiteY18" fmla="*/ 1134087 h 2946026"/>
              <a:gd name="connsiteX19" fmla="*/ 3119309 w 3653158"/>
              <a:gd name="connsiteY19" fmla="*/ 758304 h 2946026"/>
              <a:gd name="connsiteX20" fmla="*/ 2670155 w 3653158"/>
              <a:gd name="connsiteY20" fmla="*/ 386586 h 2946026"/>
              <a:gd name="connsiteX21" fmla="*/ 2119542 w 3653158"/>
              <a:gd name="connsiteY21" fmla="*/ 188826 h 2946026"/>
              <a:gd name="connsiteX22" fmla="*/ 1826603 w 3653158"/>
              <a:gd name="connsiteY22" fmla="*/ 48286 h 2946026"/>
              <a:gd name="connsiteX23" fmla="*/ 1826605 w 3653158"/>
              <a:gd name="connsiteY23" fmla="*/ 0 h 2946026"/>
              <a:gd name="connsiteX24" fmla="*/ 2127491 w 3653158"/>
              <a:gd name="connsiteY24" fmla="*/ 144351 h 2946026"/>
              <a:gd name="connsiteX25" fmla="*/ 2693044 w 3653158"/>
              <a:gd name="connsiteY25" fmla="*/ 347480 h 2946026"/>
              <a:gd name="connsiteX26" fmla="*/ 3154383 w 3653158"/>
              <a:gd name="connsiteY26" fmla="*/ 729283 h 2946026"/>
              <a:gd name="connsiteX27" fmla="*/ 3453842 w 3653158"/>
              <a:gd name="connsiteY27" fmla="*/ 1115260 h 2946026"/>
              <a:gd name="connsiteX28" fmla="*/ 3454163 w 3653158"/>
              <a:gd name="connsiteY28" fmla="*/ 1152411 h 2946026"/>
              <a:gd name="connsiteX29" fmla="*/ 3521964 w 3653158"/>
              <a:gd name="connsiteY29" fmla="*/ 1166100 h 2946026"/>
              <a:gd name="connsiteX30" fmla="*/ 3653158 w 3653158"/>
              <a:gd name="connsiteY30" fmla="*/ 1364025 h 2946026"/>
              <a:gd name="connsiteX31" fmla="*/ 3653158 w 3653158"/>
              <a:gd name="connsiteY31" fmla="*/ 2946026 h 2946026"/>
              <a:gd name="connsiteX32" fmla="*/ 0 w 3653158"/>
              <a:gd name="connsiteY32" fmla="*/ 2946026 h 2946026"/>
              <a:gd name="connsiteX33" fmla="*/ 0 w 3653158"/>
              <a:gd name="connsiteY33" fmla="*/ 1364025 h 2946026"/>
              <a:gd name="connsiteX34" fmla="*/ 131194 w 3653158"/>
              <a:gd name="connsiteY34" fmla="*/ 1166100 h 2946026"/>
              <a:gd name="connsiteX35" fmla="*/ 198557 w 3653158"/>
              <a:gd name="connsiteY35" fmla="*/ 1152500 h 2946026"/>
              <a:gd name="connsiteX36" fmla="*/ 198940 w 3653158"/>
              <a:gd name="connsiteY36" fmla="*/ 1115260 h 2946026"/>
              <a:gd name="connsiteX37" fmla="*/ 498827 w 3653158"/>
              <a:gd name="connsiteY37" fmla="*/ 729283 h 2946026"/>
              <a:gd name="connsiteX38" fmla="*/ 960164 w 3653158"/>
              <a:gd name="connsiteY38" fmla="*/ 347480 h 2946026"/>
              <a:gd name="connsiteX39" fmla="*/ 1525717 w 3653158"/>
              <a:gd name="connsiteY39" fmla="*/ 144351 h 2946026"/>
              <a:gd name="connsiteX40" fmla="*/ 1826605 w 3653158"/>
              <a:gd name="connsiteY40" fmla="*/ 0 h 294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53158" h="2946026">
                <a:moveTo>
                  <a:pt x="1826603" y="48286"/>
                </a:moveTo>
                <a:cubicBezTo>
                  <a:pt x="1766283" y="48286"/>
                  <a:pt x="1705964" y="95133"/>
                  <a:pt x="1533664" y="188826"/>
                </a:cubicBezTo>
                <a:cubicBezTo>
                  <a:pt x="1144523" y="129619"/>
                  <a:pt x="1242272" y="94217"/>
                  <a:pt x="983051" y="386586"/>
                </a:cubicBezTo>
                <a:cubicBezTo>
                  <a:pt x="597003" y="461664"/>
                  <a:pt x="676193" y="396353"/>
                  <a:pt x="533899" y="758304"/>
                </a:cubicBezTo>
                <a:cubicBezTo>
                  <a:pt x="239413" y="934016"/>
                  <a:pt x="242390" y="888220"/>
                  <a:pt x="241933" y="1134087"/>
                </a:cubicBezTo>
                <a:lnTo>
                  <a:pt x="241777" y="1149219"/>
                </a:lnTo>
                <a:lnTo>
                  <a:pt x="264574" y="1149219"/>
                </a:lnTo>
                <a:lnTo>
                  <a:pt x="264648" y="1142014"/>
                </a:lnTo>
                <a:cubicBezTo>
                  <a:pt x="265098" y="898927"/>
                  <a:pt x="262163" y="944207"/>
                  <a:pt x="552422" y="770482"/>
                </a:cubicBezTo>
                <a:cubicBezTo>
                  <a:pt x="692674" y="412624"/>
                  <a:pt x="614621" y="477195"/>
                  <a:pt x="995129" y="402969"/>
                </a:cubicBezTo>
                <a:cubicBezTo>
                  <a:pt x="1250630" y="113906"/>
                  <a:pt x="1154283" y="148907"/>
                  <a:pt x="1537840" y="207444"/>
                </a:cubicBezTo>
                <a:cubicBezTo>
                  <a:pt x="1707666" y="114811"/>
                  <a:pt x="1767121" y="68495"/>
                  <a:pt x="1826575" y="68495"/>
                </a:cubicBezTo>
                <a:cubicBezTo>
                  <a:pt x="1886029" y="68495"/>
                  <a:pt x="1945483" y="114811"/>
                  <a:pt x="2115309" y="207444"/>
                </a:cubicBezTo>
                <a:cubicBezTo>
                  <a:pt x="2498256" y="148304"/>
                  <a:pt x="2402519" y="113906"/>
                  <a:pt x="2658020" y="402969"/>
                </a:cubicBezTo>
                <a:cubicBezTo>
                  <a:pt x="3038528" y="477195"/>
                  <a:pt x="2960476" y="412624"/>
                  <a:pt x="3100727" y="770482"/>
                </a:cubicBezTo>
                <a:cubicBezTo>
                  <a:pt x="3390986" y="944207"/>
                  <a:pt x="3388051" y="898927"/>
                  <a:pt x="3388093" y="1142014"/>
                </a:cubicBezTo>
                <a:lnTo>
                  <a:pt x="3388155" y="1149219"/>
                </a:lnTo>
                <a:lnTo>
                  <a:pt x="3410988" y="1149219"/>
                </a:lnTo>
                <a:lnTo>
                  <a:pt x="3410857" y="1134087"/>
                </a:lnTo>
                <a:cubicBezTo>
                  <a:pt x="3410815" y="888220"/>
                  <a:pt x="3413793" y="934016"/>
                  <a:pt x="3119309" y="758304"/>
                </a:cubicBezTo>
                <a:cubicBezTo>
                  <a:pt x="2977015" y="396353"/>
                  <a:pt x="3056203" y="461664"/>
                  <a:pt x="2670155" y="386586"/>
                </a:cubicBezTo>
                <a:cubicBezTo>
                  <a:pt x="2410934" y="94217"/>
                  <a:pt x="2508065" y="129008"/>
                  <a:pt x="2119542" y="188826"/>
                </a:cubicBezTo>
                <a:cubicBezTo>
                  <a:pt x="1947244" y="95133"/>
                  <a:pt x="1886924" y="48286"/>
                  <a:pt x="1826603" y="48286"/>
                </a:cubicBezTo>
                <a:close/>
                <a:moveTo>
                  <a:pt x="1826605" y="0"/>
                </a:moveTo>
                <a:cubicBezTo>
                  <a:pt x="1888561" y="0"/>
                  <a:pt x="1950518" y="48118"/>
                  <a:pt x="2127491" y="144351"/>
                </a:cubicBezTo>
                <a:cubicBezTo>
                  <a:pt x="2526555" y="82912"/>
                  <a:pt x="2426790" y="47177"/>
                  <a:pt x="2693044" y="347480"/>
                </a:cubicBezTo>
                <a:cubicBezTo>
                  <a:pt x="3089566" y="424593"/>
                  <a:pt x="3008227" y="357511"/>
                  <a:pt x="3154383" y="729283"/>
                </a:cubicBezTo>
                <a:cubicBezTo>
                  <a:pt x="3456857" y="909762"/>
                  <a:pt x="3453799" y="862722"/>
                  <a:pt x="3453842" y="1115260"/>
                </a:cubicBezTo>
                <a:lnTo>
                  <a:pt x="3454163" y="1152411"/>
                </a:lnTo>
                <a:lnTo>
                  <a:pt x="3521964" y="1166100"/>
                </a:lnTo>
                <a:cubicBezTo>
                  <a:pt x="3599061" y="1198709"/>
                  <a:pt x="3653158" y="1275050"/>
                  <a:pt x="3653158" y="1364025"/>
                </a:cubicBezTo>
                <a:lnTo>
                  <a:pt x="3653158" y="2946026"/>
                </a:lnTo>
                <a:lnTo>
                  <a:pt x="0" y="2946026"/>
                </a:lnTo>
                <a:lnTo>
                  <a:pt x="0" y="1364025"/>
                </a:lnTo>
                <a:cubicBezTo>
                  <a:pt x="0" y="1275050"/>
                  <a:pt x="54097" y="1198709"/>
                  <a:pt x="131194" y="1166100"/>
                </a:cubicBezTo>
                <a:lnTo>
                  <a:pt x="198557" y="1152500"/>
                </a:lnTo>
                <a:lnTo>
                  <a:pt x="198940" y="1115260"/>
                </a:lnTo>
                <a:cubicBezTo>
                  <a:pt x="199408" y="862722"/>
                  <a:pt x="196351" y="909762"/>
                  <a:pt x="498827" y="729283"/>
                </a:cubicBezTo>
                <a:cubicBezTo>
                  <a:pt x="644980" y="357511"/>
                  <a:pt x="563643" y="424593"/>
                  <a:pt x="960164" y="347480"/>
                </a:cubicBezTo>
                <a:cubicBezTo>
                  <a:pt x="1226420" y="47177"/>
                  <a:pt x="1126017" y="83539"/>
                  <a:pt x="1525717" y="144351"/>
                </a:cubicBezTo>
                <a:cubicBezTo>
                  <a:pt x="1702690" y="48118"/>
                  <a:pt x="1764648" y="0"/>
                  <a:pt x="1826605" y="0"/>
                </a:cubicBezTo>
                <a:close/>
              </a:path>
            </a:pathLst>
          </a:custGeom>
          <a:solidFill>
            <a:schemeClr val="bg1">
              <a:lumMod val="95000"/>
            </a:schemeClr>
          </a:solidFill>
        </p:spPr>
        <p:txBody>
          <a:bodyPr wrap="square">
            <a:noAutofit/>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82532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37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5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08"/>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5" y="1905318"/>
            <a:ext cx="4255174" cy="933767"/>
          </a:xfrm>
        </p:spPr>
        <p:txBody>
          <a:bodyPr anchor="b"/>
          <a:lstStyle>
            <a:lvl1pPr marL="0" indent="0">
              <a:buNone/>
              <a:defRPr sz="2200" b="1"/>
            </a:lvl1pPr>
            <a:lvl2pPr marL="427922" indent="0">
              <a:buNone/>
              <a:defRPr sz="1900" b="1"/>
            </a:lvl2pPr>
            <a:lvl3pPr marL="855844" indent="0">
              <a:buNone/>
              <a:defRPr sz="1700" b="1"/>
            </a:lvl3pPr>
            <a:lvl4pPr marL="1283767" indent="0">
              <a:buNone/>
              <a:defRPr sz="1500" b="1"/>
            </a:lvl4pPr>
            <a:lvl5pPr marL="1711688" indent="0">
              <a:buNone/>
              <a:defRPr sz="1500" b="1"/>
            </a:lvl5pPr>
            <a:lvl6pPr marL="2139610" indent="0">
              <a:buNone/>
              <a:defRPr sz="1500" b="1"/>
            </a:lvl6pPr>
            <a:lvl7pPr marL="2567532" indent="0">
              <a:buNone/>
              <a:defRPr sz="1500" b="1"/>
            </a:lvl7pPr>
            <a:lvl8pPr marL="2995454" indent="0">
              <a:buNone/>
              <a:defRPr sz="1500" b="1"/>
            </a:lvl8pPr>
            <a:lvl9pPr marL="3423377" indent="0">
              <a:buNone/>
              <a:defRPr sz="1500" b="1"/>
            </a:lvl9pPr>
          </a:lstStyle>
          <a:p>
            <a:pPr lvl="0"/>
            <a:r>
              <a:rPr lang="en-US"/>
              <a:t>Click to edit Master text styles</a:t>
            </a:r>
          </a:p>
        </p:txBody>
      </p:sp>
      <p:sp>
        <p:nvSpPr>
          <p:cNvPr id="4" name="Content Placeholder 3"/>
          <p:cNvSpPr>
            <a:spLocks noGrp="1"/>
          </p:cNvSpPr>
          <p:nvPr>
            <p:ph sz="half" idx="2"/>
          </p:nvPr>
        </p:nvSpPr>
        <p:spPr>
          <a:xfrm>
            <a:off x="692825" y="2839086"/>
            <a:ext cx="4255174" cy="417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5" y="1905318"/>
            <a:ext cx="4276130" cy="933767"/>
          </a:xfrm>
        </p:spPr>
        <p:txBody>
          <a:bodyPr anchor="b"/>
          <a:lstStyle>
            <a:lvl1pPr marL="0" indent="0">
              <a:buNone/>
              <a:defRPr sz="2200" b="1"/>
            </a:lvl1pPr>
            <a:lvl2pPr marL="427922" indent="0">
              <a:buNone/>
              <a:defRPr sz="1900" b="1"/>
            </a:lvl2pPr>
            <a:lvl3pPr marL="855844" indent="0">
              <a:buNone/>
              <a:defRPr sz="1700" b="1"/>
            </a:lvl3pPr>
            <a:lvl4pPr marL="1283767" indent="0">
              <a:buNone/>
              <a:defRPr sz="1500" b="1"/>
            </a:lvl4pPr>
            <a:lvl5pPr marL="1711688" indent="0">
              <a:buNone/>
              <a:defRPr sz="1500" b="1"/>
            </a:lvl5pPr>
            <a:lvl6pPr marL="2139610" indent="0">
              <a:buNone/>
              <a:defRPr sz="1500" b="1"/>
            </a:lvl6pPr>
            <a:lvl7pPr marL="2567532" indent="0">
              <a:buNone/>
              <a:defRPr sz="1500" b="1"/>
            </a:lvl7pPr>
            <a:lvl8pPr marL="2995454" indent="0">
              <a:buNone/>
              <a:defRPr sz="1500" b="1"/>
            </a:lvl8pPr>
            <a:lvl9pPr marL="3423377"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092065" y="2839086"/>
            <a:ext cx="4276130" cy="417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Texas Department of Agriculture | Food and Nutrition Division</a:t>
            </a:r>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95B20-9E7C-4BF1-88A5-83DD12DC56D9}"/>
              </a:ext>
            </a:extLst>
          </p:cNvPr>
          <p:cNvSpPr/>
          <p:nvPr userDrawn="1"/>
        </p:nvSpPr>
        <p:spPr>
          <a:xfrm>
            <a:off x="4069533" y="7145594"/>
            <a:ext cx="1919336" cy="62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id-ID" sz="800"/>
          </a:p>
        </p:txBody>
      </p:sp>
    </p:spTree>
    <p:extLst>
      <p:ext uri="{BB962C8B-B14F-4D97-AF65-F5344CB8AC3E}">
        <p14:creationId xmlns:p14="http://schemas.microsoft.com/office/powerpoint/2010/main" val="39094400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1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F15AD046-A44F-4A15-90A6-1853F7D2AC7E}"/>
              </a:ext>
            </a:extLst>
          </p:cNvPr>
          <p:cNvSpPr>
            <a:spLocks noGrp="1"/>
          </p:cNvSpPr>
          <p:nvPr>
            <p:ph type="pic" sz="quarter" idx="14"/>
          </p:nvPr>
        </p:nvSpPr>
        <p:spPr>
          <a:xfrm>
            <a:off x="4320793" y="-1"/>
            <a:ext cx="5737608" cy="7772401"/>
          </a:xfrm>
          <a:prstGeom prst="rect">
            <a:avLst/>
          </a:prstGeom>
          <a:solidFill>
            <a:schemeClr val="bg1">
              <a:lumMod val="95000"/>
            </a:schemeClr>
          </a:solidFill>
        </p:spPr>
        <p:txBody>
          <a:bodyPr/>
          <a:lstStyle>
            <a:lvl1pPr marL="0" indent="0" algn="ctr">
              <a:buNone/>
              <a:defRPr sz="19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365178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579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ext Placeholder 25">
            <a:extLst>
              <a:ext uri="{FF2B5EF4-FFF2-40B4-BE49-F238E27FC236}">
                <a16:creationId xmlns:a16="http://schemas.microsoft.com/office/drawing/2014/main" id="{264D4845-6595-46CC-A3E8-2D6240719219}"/>
              </a:ext>
            </a:extLst>
          </p:cNvPr>
          <p:cNvSpPr>
            <a:spLocks noGrp="1"/>
          </p:cNvSpPr>
          <p:nvPr>
            <p:ph type="body" sz="quarter" idx="27" hasCustomPrompt="1"/>
          </p:nvPr>
        </p:nvSpPr>
        <p:spPr>
          <a:xfrm>
            <a:off x="3868894" y="4494262"/>
            <a:ext cx="5750298" cy="134286"/>
          </a:xfrm>
          <a:prstGeom prst="rect">
            <a:avLst/>
          </a:prstGeom>
        </p:spPr>
        <p:txBody>
          <a:bodyPr/>
          <a:lstStyle>
            <a:lvl1pPr marL="0" indent="0">
              <a:lnSpc>
                <a:spcPct val="100000"/>
              </a:lnSpc>
              <a:buNone/>
              <a:defRPr sz="675" b="1" i="0">
                <a:solidFill>
                  <a:schemeClr val="accent2"/>
                </a:solidFill>
                <a:latin typeface="Rockwell" panose="02060603020205020403" pitchFamily="18" charset="77"/>
              </a:defRPr>
            </a:lvl1pPr>
          </a:lstStyle>
          <a:p>
            <a:pPr lvl="0"/>
            <a:r>
              <a:rPr lang="en-US" dirty="0"/>
              <a:t>HEADER GOES HERE</a:t>
            </a:r>
          </a:p>
        </p:txBody>
      </p:sp>
      <p:sp>
        <p:nvSpPr>
          <p:cNvPr id="10" name="Text Placeholder 34">
            <a:extLst>
              <a:ext uri="{FF2B5EF4-FFF2-40B4-BE49-F238E27FC236}">
                <a16:creationId xmlns:a16="http://schemas.microsoft.com/office/drawing/2014/main" id="{5CCC3AEF-4BEC-49ED-AA93-B781C60585F5}"/>
              </a:ext>
            </a:extLst>
          </p:cNvPr>
          <p:cNvSpPr>
            <a:spLocks noGrp="1"/>
          </p:cNvSpPr>
          <p:nvPr>
            <p:ph type="body" sz="quarter" idx="28" hasCustomPrompt="1"/>
          </p:nvPr>
        </p:nvSpPr>
        <p:spPr>
          <a:xfrm>
            <a:off x="3868894" y="4650095"/>
            <a:ext cx="5750298" cy="524538"/>
          </a:xfrm>
          <a:prstGeom prst="rect">
            <a:avLst/>
          </a:prstGeom>
        </p:spPr>
        <p:txBody>
          <a:bodyPr/>
          <a:lstStyle>
            <a:lvl1pPr marL="0" indent="0">
              <a:lnSpc>
                <a:spcPct val="100000"/>
              </a:lnSpc>
              <a:buNone/>
              <a:defRPr sz="675"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 and bullets copy and bullets</a:t>
            </a:r>
          </a:p>
        </p:txBody>
      </p:sp>
      <p:sp>
        <p:nvSpPr>
          <p:cNvPr id="11" name="Text Placeholder 25">
            <a:extLst>
              <a:ext uri="{FF2B5EF4-FFF2-40B4-BE49-F238E27FC236}">
                <a16:creationId xmlns:a16="http://schemas.microsoft.com/office/drawing/2014/main" id="{6C8E3B35-185F-494B-BFE9-B206548116CF}"/>
              </a:ext>
            </a:extLst>
          </p:cNvPr>
          <p:cNvSpPr>
            <a:spLocks noGrp="1"/>
          </p:cNvSpPr>
          <p:nvPr>
            <p:ph type="body" sz="quarter" idx="29" hasCustomPrompt="1"/>
          </p:nvPr>
        </p:nvSpPr>
        <p:spPr>
          <a:xfrm>
            <a:off x="3868894" y="5302582"/>
            <a:ext cx="5750298" cy="133247"/>
          </a:xfrm>
          <a:prstGeom prst="rect">
            <a:avLst/>
          </a:prstGeom>
        </p:spPr>
        <p:txBody>
          <a:bodyPr/>
          <a:lstStyle>
            <a:lvl1pPr marL="0" indent="0">
              <a:lnSpc>
                <a:spcPct val="100000"/>
              </a:lnSpc>
              <a:buNone/>
              <a:defRPr sz="675" b="1" i="0">
                <a:solidFill>
                  <a:schemeClr val="accent2"/>
                </a:solidFill>
                <a:latin typeface="Rockwell" panose="02060603020205020403" pitchFamily="18" charset="77"/>
              </a:defRPr>
            </a:lvl1pPr>
          </a:lstStyle>
          <a:p>
            <a:pPr lvl="0"/>
            <a:r>
              <a:rPr lang="en-US" dirty="0"/>
              <a:t>HEADER GOES HERE</a:t>
            </a:r>
          </a:p>
        </p:txBody>
      </p:sp>
      <p:sp>
        <p:nvSpPr>
          <p:cNvPr id="12" name="Text Placeholder 34">
            <a:extLst>
              <a:ext uri="{FF2B5EF4-FFF2-40B4-BE49-F238E27FC236}">
                <a16:creationId xmlns:a16="http://schemas.microsoft.com/office/drawing/2014/main" id="{05277F3F-9A66-4355-9614-C386B6950474}"/>
              </a:ext>
            </a:extLst>
          </p:cNvPr>
          <p:cNvSpPr>
            <a:spLocks noGrp="1"/>
          </p:cNvSpPr>
          <p:nvPr>
            <p:ph type="body" sz="quarter" idx="30" hasCustomPrompt="1"/>
          </p:nvPr>
        </p:nvSpPr>
        <p:spPr>
          <a:xfrm>
            <a:off x="3868894" y="5448199"/>
            <a:ext cx="5750298" cy="546493"/>
          </a:xfrm>
          <a:prstGeom prst="rect">
            <a:avLst/>
          </a:prstGeom>
        </p:spPr>
        <p:txBody>
          <a:bodyPr/>
          <a:lstStyle>
            <a:lvl1pPr marL="0" indent="0">
              <a:lnSpc>
                <a:spcPct val="100000"/>
              </a:lnSpc>
              <a:buNone/>
              <a:defRPr sz="675"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 and bullets copy and bullets</a:t>
            </a:r>
          </a:p>
        </p:txBody>
      </p:sp>
      <p:sp>
        <p:nvSpPr>
          <p:cNvPr id="13" name="Text Placeholder 39">
            <a:extLst>
              <a:ext uri="{FF2B5EF4-FFF2-40B4-BE49-F238E27FC236}">
                <a16:creationId xmlns:a16="http://schemas.microsoft.com/office/drawing/2014/main" id="{DC148F0D-0B1A-4800-8FAE-0D0CF6CC9957}"/>
              </a:ext>
            </a:extLst>
          </p:cNvPr>
          <p:cNvSpPr>
            <a:spLocks noGrp="1"/>
          </p:cNvSpPr>
          <p:nvPr>
            <p:ph type="body" sz="quarter" idx="31" hasCustomPrompt="1"/>
          </p:nvPr>
        </p:nvSpPr>
        <p:spPr>
          <a:xfrm>
            <a:off x="3868892" y="6089647"/>
            <a:ext cx="2836707" cy="881960"/>
          </a:xfrm>
          <a:prstGeom prst="rect">
            <a:avLst/>
          </a:prstGeom>
        </p:spPr>
        <p:txBody>
          <a:bodyPr/>
          <a:lstStyle>
            <a:lvl1pPr marL="96438" marR="0" indent="-96438" algn="l" defTabSz="437186" rtl="0" eaLnBrk="1" fontAlgn="auto" latinLnBrk="0" hangingPunct="1">
              <a:lnSpc>
                <a:spcPct val="100000"/>
              </a:lnSpc>
              <a:spcBef>
                <a:spcPts val="479"/>
              </a:spcBef>
              <a:spcAft>
                <a:spcPts val="0"/>
              </a:spcAft>
              <a:buClrTx/>
              <a:buSzTx/>
              <a:buFont typeface="Arial" panose="020B0604020202020204" pitchFamily="34" charset="0"/>
              <a:buChar char="•"/>
              <a:tabLst/>
              <a:defRPr sz="675"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96438" marR="0" lvl="0" indent="-96438" algn="l" defTabSz="437186" rtl="0" eaLnBrk="1" fontAlgn="auto" latinLnBrk="0" hangingPunct="1">
              <a:lnSpc>
                <a:spcPct val="100000"/>
              </a:lnSpc>
              <a:spcBef>
                <a:spcPts val="479"/>
              </a:spcBef>
              <a:spcAft>
                <a:spcPts val="0"/>
              </a:spcAft>
              <a:buClrTx/>
              <a:buSzTx/>
              <a:buFont typeface="Arial" panose="020B0604020202020204" pitchFamily="34" charset="0"/>
              <a:buChar char="•"/>
              <a:tabLst/>
              <a:defRPr/>
            </a:pPr>
            <a:r>
              <a:rPr lang="en-US" dirty="0"/>
              <a:t>Bullets</a:t>
            </a:r>
          </a:p>
        </p:txBody>
      </p:sp>
      <p:sp>
        <p:nvSpPr>
          <p:cNvPr id="14" name="Text Placeholder 39">
            <a:extLst>
              <a:ext uri="{FF2B5EF4-FFF2-40B4-BE49-F238E27FC236}">
                <a16:creationId xmlns:a16="http://schemas.microsoft.com/office/drawing/2014/main" id="{642C799D-FC5C-415A-8588-4CD4E0156BD9}"/>
              </a:ext>
            </a:extLst>
          </p:cNvPr>
          <p:cNvSpPr>
            <a:spLocks noGrp="1"/>
          </p:cNvSpPr>
          <p:nvPr>
            <p:ph type="body" sz="quarter" idx="32" hasCustomPrompt="1"/>
          </p:nvPr>
        </p:nvSpPr>
        <p:spPr>
          <a:xfrm>
            <a:off x="6782485" y="6089647"/>
            <a:ext cx="2836707" cy="881960"/>
          </a:xfrm>
          <a:prstGeom prst="rect">
            <a:avLst/>
          </a:prstGeom>
        </p:spPr>
        <p:txBody>
          <a:bodyPr/>
          <a:lstStyle>
            <a:lvl1pPr marL="96438" marR="0" indent="-96438" algn="l" defTabSz="437186" rtl="0" eaLnBrk="1" fontAlgn="auto" latinLnBrk="0" hangingPunct="1">
              <a:lnSpc>
                <a:spcPct val="100000"/>
              </a:lnSpc>
              <a:spcBef>
                <a:spcPts val="479"/>
              </a:spcBef>
              <a:spcAft>
                <a:spcPts val="0"/>
              </a:spcAft>
              <a:buClrTx/>
              <a:buSzTx/>
              <a:buFont typeface="Arial" panose="020B0604020202020204" pitchFamily="34" charset="0"/>
              <a:buChar char="•"/>
              <a:tabLst/>
              <a:defRPr sz="675" b="0" i="0">
                <a:solidFill>
                  <a:schemeClr val="accent6">
                    <a:lumMod val="10000"/>
                  </a:schemeClr>
                </a:solidFill>
                <a:latin typeface="Arial" panose="020B0604020202020204" pitchFamily="34" charset="0"/>
                <a:cs typeface="Arial" panose="020B0604020202020204" pitchFamily="34" charset="0"/>
              </a:defRPr>
            </a:lvl1pPr>
          </a:lstStyle>
          <a:p>
            <a:pPr marL="96438" marR="0" lvl="0" indent="-96438" algn="l" defTabSz="437186" rtl="0" eaLnBrk="1" fontAlgn="auto" latinLnBrk="0" hangingPunct="1">
              <a:lnSpc>
                <a:spcPct val="100000"/>
              </a:lnSpc>
              <a:spcBef>
                <a:spcPts val="479"/>
              </a:spcBef>
              <a:spcAft>
                <a:spcPts val="0"/>
              </a:spcAft>
              <a:buClrTx/>
              <a:buSzTx/>
              <a:buFont typeface="Arial" panose="020B0604020202020204" pitchFamily="34" charset="0"/>
              <a:buChar char="•"/>
              <a:tabLst/>
              <a:defRPr/>
            </a:pPr>
            <a:r>
              <a:rPr lang="en-US" dirty="0"/>
              <a:t>Bullets</a:t>
            </a:r>
          </a:p>
          <a:p>
            <a:pPr marL="96438" marR="0" lvl="0" indent="-96438" algn="l" defTabSz="437186" rtl="0" eaLnBrk="1" fontAlgn="auto" latinLnBrk="0" hangingPunct="1">
              <a:lnSpc>
                <a:spcPct val="100000"/>
              </a:lnSpc>
              <a:spcBef>
                <a:spcPts val="479"/>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5" name="Text Placeholder 2">
            <a:extLst>
              <a:ext uri="{FF2B5EF4-FFF2-40B4-BE49-F238E27FC236}">
                <a16:creationId xmlns:a16="http://schemas.microsoft.com/office/drawing/2014/main" id="{8ED0EF54-DCC4-4D96-9390-97AFBA65D844}"/>
              </a:ext>
            </a:extLst>
          </p:cNvPr>
          <p:cNvSpPr>
            <a:spLocks noGrp="1"/>
          </p:cNvSpPr>
          <p:nvPr>
            <p:ph type="body" sz="quarter" idx="36" hasCustomPrompt="1"/>
          </p:nvPr>
        </p:nvSpPr>
        <p:spPr>
          <a:xfrm>
            <a:off x="3868894" y="2609040"/>
            <a:ext cx="5750298" cy="1790265"/>
          </a:xfrm>
          <a:prstGeom prst="rect">
            <a:avLst/>
          </a:prstGeom>
        </p:spPr>
        <p:txBody>
          <a:bodyPr/>
          <a:lstStyle>
            <a:lvl1pPr marL="0" indent="0">
              <a:lnSpc>
                <a:spcPct val="100000"/>
              </a:lnSpc>
              <a:buNone/>
              <a:defRPr sz="675"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 body copy goes here body copy goes here body copy goes here body copy goes here body here body copy goes here body copy goes here body copy goes here body copy goes here body copy goes here body here body copy goes here body copy goes here body copy goes here body copy goes here body copy goes here body here body copy goes here body copy goes here body copy</a:t>
            </a:r>
          </a:p>
        </p:txBody>
      </p:sp>
      <p:sp>
        <p:nvSpPr>
          <p:cNvPr id="21" name="Text Placeholder 18">
            <a:extLst>
              <a:ext uri="{FF2B5EF4-FFF2-40B4-BE49-F238E27FC236}">
                <a16:creationId xmlns:a16="http://schemas.microsoft.com/office/drawing/2014/main" id="{CAB150C2-88E0-4CE4-B8FC-EE29D42BF3E0}"/>
              </a:ext>
            </a:extLst>
          </p:cNvPr>
          <p:cNvSpPr>
            <a:spLocks noGrp="1"/>
          </p:cNvSpPr>
          <p:nvPr>
            <p:ph type="body" sz="quarter" idx="37" hasCustomPrompt="1"/>
          </p:nvPr>
        </p:nvSpPr>
        <p:spPr>
          <a:xfrm>
            <a:off x="251919" y="4098757"/>
            <a:ext cx="2942268" cy="509229"/>
          </a:xfrm>
          <a:prstGeom prst="rect">
            <a:avLst/>
          </a:prstGeom>
        </p:spPr>
        <p:txBody>
          <a:bodyPr/>
          <a:lstStyle>
            <a:lvl1pPr marL="0" indent="0">
              <a:buNone/>
              <a:defRPr sz="1125">
                <a:latin typeface="Arial Black" panose="020B0A04020102020204" pitchFamily="34" charset="0"/>
              </a:defRPr>
            </a:lvl1pPr>
          </a:lstStyle>
          <a:p>
            <a:r>
              <a:rPr lang="en-US" dirty="0"/>
              <a:t>CALL OUT 1 GOES HERE</a:t>
            </a:r>
          </a:p>
        </p:txBody>
      </p:sp>
      <p:sp>
        <p:nvSpPr>
          <p:cNvPr id="22" name="Text Placeholder 18">
            <a:extLst>
              <a:ext uri="{FF2B5EF4-FFF2-40B4-BE49-F238E27FC236}">
                <a16:creationId xmlns:a16="http://schemas.microsoft.com/office/drawing/2014/main" id="{28689D0B-1CEF-4C8D-8BBC-6AA55087A110}"/>
              </a:ext>
            </a:extLst>
          </p:cNvPr>
          <p:cNvSpPr>
            <a:spLocks noGrp="1"/>
          </p:cNvSpPr>
          <p:nvPr>
            <p:ph type="body" sz="quarter" idx="38" hasCustomPrompt="1"/>
          </p:nvPr>
        </p:nvSpPr>
        <p:spPr>
          <a:xfrm>
            <a:off x="251919" y="4517805"/>
            <a:ext cx="2942268" cy="509229"/>
          </a:xfrm>
          <a:prstGeom prst="rect">
            <a:avLst/>
          </a:prstGeom>
        </p:spPr>
        <p:txBody>
          <a:bodyPr/>
          <a:lstStyle>
            <a:lvl1pPr marL="0" indent="0">
              <a:buNone/>
              <a:defRPr sz="1125">
                <a:latin typeface="Rockwell" panose="02060603020205020403" pitchFamily="18" charset="0"/>
              </a:defRPr>
            </a:lvl1pPr>
          </a:lstStyle>
          <a:p>
            <a:r>
              <a:rPr lang="en-US" dirty="0"/>
              <a:t>CALL OUT 2 GOES HERE</a:t>
            </a:r>
          </a:p>
        </p:txBody>
      </p:sp>
      <p:sp>
        <p:nvSpPr>
          <p:cNvPr id="26" name="Picture Placeholder 4">
            <a:extLst>
              <a:ext uri="{FF2B5EF4-FFF2-40B4-BE49-F238E27FC236}">
                <a16:creationId xmlns:a16="http://schemas.microsoft.com/office/drawing/2014/main" id="{3EF62938-3DE8-4769-BEB2-96ED197B5206}"/>
              </a:ext>
            </a:extLst>
          </p:cNvPr>
          <p:cNvSpPr>
            <a:spLocks noGrp="1"/>
          </p:cNvSpPr>
          <p:nvPr>
            <p:ph type="pic" sz="quarter" idx="15"/>
          </p:nvPr>
        </p:nvSpPr>
        <p:spPr>
          <a:xfrm>
            <a:off x="-9080" y="2375869"/>
            <a:ext cx="3437895" cy="1153836"/>
          </a:xfrm>
          <a:prstGeom prst="rect">
            <a:avLst/>
          </a:prstGeom>
        </p:spPr>
        <p:txBody>
          <a:bodyPr/>
          <a:lstStyle>
            <a:lvl1pPr marL="192876" indent="-192876" algn="ctr">
              <a:buFont typeface="Arial" panose="020B0604020202020204" pitchFamily="34" charset="0"/>
              <a:buChar char="•"/>
              <a:defRPr sz="1125"/>
            </a:lvl1pPr>
          </a:lstStyle>
          <a:p>
            <a:r>
              <a:rPr lang="en-US" dirty="0"/>
              <a:t>Click icon to add picture</a:t>
            </a:r>
          </a:p>
        </p:txBody>
      </p:sp>
      <p:sp>
        <p:nvSpPr>
          <p:cNvPr id="27" name="Picture Placeholder 3">
            <a:extLst>
              <a:ext uri="{FF2B5EF4-FFF2-40B4-BE49-F238E27FC236}">
                <a16:creationId xmlns:a16="http://schemas.microsoft.com/office/drawing/2014/main" id="{8A84CB75-6ED8-4FB8-A851-A9A881162474}"/>
              </a:ext>
            </a:extLst>
          </p:cNvPr>
          <p:cNvSpPr>
            <a:spLocks noGrp="1"/>
          </p:cNvSpPr>
          <p:nvPr>
            <p:ph type="pic" sz="quarter" idx="18"/>
          </p:nvPr>
        </p:nvSpPr>
        <p:spPr>
          <a:xfrm>
            <a:off x="0" y="5594332"/>
            <a:ext cx="3413036" cy="1394231"/>
          </a:xfrm>
          <a:prstGeom prst="rect">
            <a:avLst/>
          </a:prstGeom>
        </p:spPr>
        <p:txBody>
          <a:bodyPr anchor="b"/>
          <a:lstStyle>
            <a:lvl1pPr marL="192876" indent="-192876" algn="ctr">
              <a:buFont typeface="Arial" panose="020B0604020202020204" pitchFamily="34" charset="0"/>
              <a:buChar char="•"/>
              <a:defRPr sz="1125"/>
            </a:lvl1pPr>
          </a:lstStyle>
          <a:p>
            <a:r>
              <a:rPr lang="en-US" dirty="0"/>
              <a:t>Click icon to add picture</a:t>
            </a:r>
          </a:p>
        </p:txBody>
      </p:sp>
      <p:sp>
        <p:nvSpPr>
          <p:cNvPr id="28" name="Text Placeholder 23">
            <a:extLst>
              <a:ext uri="{FF2B5EF4-FFF2-40B4-BE49-F238E27FC236}">
                <a16:creationId xmlns:a16="http://schemas.microsoft.com/office/drawing/2014/main" id="{32CC35CA-8BF0-4E67-A03D-11094C0BDEA9}"/>
              </a:ext>
            </a:extLst>
          </p:cNvPr>
          <p:cNvSpPr>
            <a:spLocks noGrp="1"/>
          </p:cNvSpPr>
          <p:nvPr>
            <p:ph type="body" sz="quarter" idx="20" hasCustomPrompt="1"/>
          </p:nvPr>
        </p:nvSpPr>
        <p:spPr>
          <a:xfrm>
            <a:off x="473481" y="581551"/>
            <a:ext cx="3910949" cy="351160"/>
          </a:xfrm>
          <a:prstGeom prst="rect">
            <a:avLst/>
          </a:prstGeom>
        </p:spPr>
        <p:txBody>
          <a:bodyPr/>
          <a:lstStyle>
            <a:lvl1pPr marL="0" indent="0">
              <a:lnSpc>
                <a:spcPct val="80000"/>
              </a:lnSpc>
              <a:buNone/>
              <a:defRPr sz="2194" b="0" i="0">
                <a:solidFill>
                  <a:schemeClr val="accent3"/>
                </a:solidFill>
                <a:latin typeface="Rockwell" panose="02060603020205020403" pitchFamily="18" charset="77"/>
              </a:defRPr>
            </a:lvl1pPr>
            <a:lvl2pPr marL="218593" indent="0">
              <a:buNone/>
              <a:defRPr/>
            </a:lvl2pPr>
          </a:lstStyle>
          <a:p>
            <a:pPr lvl="0"/>
            <a:r>
              <a:rPr lang="en-US" dirty="0"/>
              <a:t>TITLE </a:t>
            </a:r>
          </a:p>
        </p:txBody>
      </p:sp>
      <p:sp>
        <p:nvSpPr>
          <p:cNvPr id="29" name="Text Placeholder 30">
            <a:extLst>
              <a:ext uri="{FF2B5EF4-FFF2-40B4-BE49-F238E27FC236}">
                <a16:creationId xmlns:a16="http://schemas.microsoft.com/office/drawing/2014/main" id="{775EFAFE-905F-49D6-A180-2D7C5273C0CD}"/>
              </a:ext>
            </a:extLst>
          </p:cNvPr>
          <p:cNvSpPr>
            <a:spLocks noGrp="1"/>
          </p:cNvSpPr>
          <p:nvPr>
            <p:ph type="body" sz="quarter" idx="22" hasCustomPrompt="1"/>
          </p:nvPr>
        </p:nvSpPr>
        <p:spPr>
          <a:xfrm>
            <a:off x="473482" y="1625628"/>
            <a:ext cx="3910949" cy="478942"/>
          </a:xfrm>
          <a:prstGeom prst="rect">
            <a:avLst/>
          </a:prstGeom>
        </p:spPr>
        <p:txBody>
          <a:bodyPr/>
          <a:lstStyle>
            <a:lvl1pPr marL="0" indent="0">
              <a:lnSpc>
                <a:spcPct val="100000"/>
              </a:lnSpc>
              <a:buNone/>
              <a:defRPr sz="900" b="0" i="0" spc="84" baseline="0">
                <a:solidFill>
                  <a:schemeClr val="bg1"/>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30" name="Text Placeholder 43">
            <a:extLst>
              <a:ext uri="{FF2B5EF4-FFF2-40B4-BE49-F238E27FC236}">
                <a16:creationId xmlns:a16="http://schemas.microsoft.com/office/drawing/2014/main" id="{91EFFD81-32F5-4166-AD78-3BFD5412ABCB}"/>
              </a:ext>
            </a:extLst>
          </p:cNvPr>
          <p:cNvSpPr>
            <a:spLocks noGrp="1"/>
          </p:cNvSpPr>
          <p:nvPr>
            <p:ph type="body" sz="quarter" idx="33" hasCustomPrompt="1"/>
          </p:nvPr>
        </p:nvSpPr>
        <p:spPr>
          <a:xfrm>
            <a:off x="473482" y="954643"/>
            <a:ext cx="3910949" cy="670566"/>
          </a:xfrm>
          <a:prstGeom prst="rect">
            <a:avLst/>
          </a:prstGeom>
        </p:spPr>
        <p:txBody>
          <a:bodyPr/>
          <a:lstStyle>
            <a:lvl1pPr marL="0" indent="0">
              <a:lnSpc>
                <a:spcPct val="75000"/>
              </a:lnSpc>
              <a:buNone/>
              <a:defRPr sz="2081" b="1" i="0">
                <a:solidFill>
                  <a:schemeClr val="accent3"/>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32" name="Text Placeholder 18">
            <a:extLst>
              <a:ext uri="{FF2B5EF4-FFF2-40B4-BE49-F238E27FC236}">
                <a16:creationId xmlns:a16="http://schemas.microsoft.com/office/drawing/2014/main" id="{0D67CCF4-C5F5-487F-8D48-44198FFFAD73}"/>
              </a:ext>
            </a:extLst>
          </p:cNvPr>
          <p:cNvSpPr>
            <a:spLocks noGrp="1"/>
          </p:cNvSpPr>
          <p:nvPr>
            <p:ph type="body" sz="quarter" idx="39" hasCustomPrompt="1"/>
          </p:nvPr>
        </p:nvSpPr>
        <p:spPr>
          <a:xfrm>
            <a:off x="5348702" y="587551"/>
            <a:ext cx="4270490" cy="1620330"/>
          </a:xfrm>
          <a:prstGeom prst="rect">
            <a:avLst/>
          </a:prstGeom>
        </p:spPr>
        <p:txBody>
          <a:bodyPr/>
          <a:lstStyle>
            <a:lvl1pPr marL="0" indent="0">
              <a:lnSpc>
                <a:spcPts val="1068"/>
              </a:lnSpc>
              <a:spcAft>
                <a:spcPts val="337"/>
              </a:spcAft>
              <a:buNone/>
              <a:defRPr sz="844"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a:t>
            </a:r>
          </a:p>
        </p:txBody>
      </p:sp>
    </p:spTree>
    <p:extLst>
      <p:ext uri="{BB962C8B-B14F-4D97-AF65-F5344CB8AC3E}">
        <p14:creationId xmlns:p14="http://schemas.microsoft.com/office/powerpoint/2010/main" val="90404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Texas Department of Agriculture | Food and Nutrition Division</a:t>
            </a:r>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Texas Department of Agriculture | Food and Nutrition Division</a:t>
            </a:r>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6" y="518160"/>
            <a:ext cx="3244095" cy="1813560"/>
          </a:xfrm>
        </p:spPr>
        <p:txBody>
          <a:bodyPr anchor="b"/>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4276130" y="1119082"/>
            <a:ext cx="5092065" cy="5523442"/>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6" y="2331720"/>
            <a:ext cx="3244095" cy="4319800"/>
          </a:xfrm>
        </p:spPr>
        <p:txBody>
          <a:bodyPr/>
          <a:lstStyle>
            <a:lvl1pPr marL="0" indent="0">
              <a:buNone/>
              <a:defRPr sz="1500"/>
            </a:lvl1pPr>
            <a:lvl2pPr marL="427922" indent="0">
              <a:buNone/>
              <a:defRPr sz="1300"/>
            </a:lvl2pPr>
            <a:lvl3pPr marL="855844" indent="0">
              <a:buNone/>
              <a:defRPr sz="1100"/>
            </a:lvl3pPr>
            <a:lvl4pPr marL="1283767" indent="0">
              <a:buNone/>
              <a:defRPr sz="900"/>
            </a:lvl4pPr>
            <a:lvl5pPr marL="1711688" indent="0">
              <a:buNone/>
              <a:defRPr sz="900"/>
            </a:lvl5pPr>
            <a:lvl6pPr marL="2139610" indent="0">
              <a:buNone/>
              <a:defRPr sz="900"/>
            </a:lvl6pPr>
            <a:lvl7pPr marL="2567532" indent="0">
              <a:buNone/>
              <a:defRPr sz="900"/>
            </a:lvl7pPr>
            <a:lvl8pPr marL="2995454" indent="0">
              <a:buNone/>
              <a:defRPr sz="900"/>
            </a:lvl8pPr>
            <a:lvl9pPr marL="34233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Texas Department of Agriculture | Food and Nutrition Division</a:t>
            </a:r>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6" y="518160"/>
            <a:ext cx="3244095" cy="1813560"/>
          </a:xfrm>
        </p:spPr>
        <p:txBody>
          <a:bodyPr anchor="b"/>
          <a:lstStyle>
            <a:lvl1pPr>
              <a:defRPr sz="3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2"/>
            <a:ext cx="5092065" cy="5523442"/>
          </a:xfrm>
        </p:spPr>
        <p:txBody>
          <a:bodyPr anchor="t"/>
          <a:lstStyle>
            <a:lvl1pPr marL="0" indent="0">
              <a:buNone/>
              <a:defRPr sz="3000"/>
            </a:lvl1pPr>
            <a:lvl2pPr marL="427922" indent="0">
              <a:buNone/>
              <a:defRPr sz="2600"/>
            </a:lvl2pPr>
            <a:lvl3pPr marL="855844" indent="0">
              <a:buNone/>
              <a:defRPr sz="2200"/>
            </a:lvl3pPr>
            <a:lvl4pPr marL="1283767" indent="0">
              <a:buNone/>
              <a:defRPr sz="1900"/>
            </a:lvl4pPr>
            <a:lvl5pPr marL="1711688" indent="0">
              <a:buNone/>
              <a:defRPr sz="1900"/>
            </a:lvl5pPr>
            <a:lvl6pPr marL="2139610" indent="0">
              <a:buNone/>
              <a:defRPr sz="1900"/>
            </a:lvl6pPr>
            <a:lvl7pPr marL="2567532" indent="0">
              <a:buNone/>
              <a:defRPr sz="1900"/>
            </a:lvl7pPr>
            <a:lvl8pPr marL="2995454" indent="0">
              <a:buNone/>
              <a:defRPr sz="1900"/>
            </a:lvl8pPr>
            <a:lvl9pPr marL="3423377" indent="0">
              <a:buNone/>
              <a:defRPr sz="1900"/>
            </a:lvl9pPr>
          </a:lstStyle>
          <a:p>
            <a:r>
              <a:rPr lang="en-US"/>
              <a:t>Drag picture to placeholder or click icon to add</a:t>
            </a:r>
          </a:p>
        </p:txBody>
      </p:sp>
      <p:sp>
        <p:nvSpPr>
          <p:cNvPr id="4" name="Text Placeholder 3"/>
          <p:cNvSpPr>
            <a:spLocks noGrp="1"/>
          </p:cNvSpPr>
          <p:nvPr>
            <p:ph type="body" sz="half" idx="2"/>
          </p:nvPr>
        </p:nvSpPr>
        <p:spPr>
          <a:xfrm>
            <a:off x="692826" y="2331720"/>
            <a:ext cx="3244095" cy="4319800"/>
          </a:xfrm>
        </p:spPr>
        <p:txBody>
          <a:bodyPr/>
          <a:lstStyle>
            <a:lvl1pPr marL="0" indent="0">
              <a:buNone/>
              <a:defRPr sz="1500"/>
            </a:lvl1pPr>
            <a:lvl2pPr marL="427922" indent="0">
              <a:buNone/>
              <a:defRPr sz="1300"/>
            </a:lvl2pPr>
            <a:lvl3pPr marL="855844" indent="0">
              <a:buNone/>
              <a:defRPr sz="1100"/>
            </a:lvl3pPr>
            <a:lvl4pPr marL="1283767" indent="0">
              <a:buNone/>
              <a:defRPr sz="900"/>
            </a:lvl4pPr>
            <a:lvl5pPr marL="1711688" indent="0">
              <a:buNone/>
              <a:defRPr sz="900"/>
            </a:lvl5pPr>
            <a:lvl6pPr marL="2139610" indent="0">
              <a:buNone/>
              <a:defRPr sz="900"/>
            </a:lvl6pPr>
            <a:lvl7pPr marL="2567532" indent="0">
              <a:buNone/>
              <a:defRPr sz="900"/>
            </a:lvl7pPr>
            <a:lvl8pPr marL="2995454" indent="0">
              <a:buNone/>
              <a:defRPr sz="900"/>
            </a:lvl8pPr>
            <a:lvl9pPr marL="342337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Texas Department of Agriculture | Food and Nutrition Division</a:t>
            </a:r>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08"/>
            <a:ext cx="8675370" cy="1502305"/>
          </a:xfrm>
          <a:prstGeom prst="rect">
            <a:avLst/>
          </a:prstGeom>
        </p:spPr>
        <p:txBody>
          <a:bodyPr vert="horz" lIns="71320" tIns="35661" rIns="71320" bIns="3566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3"/>
            <a:ext cx="8675370" cy="4931517"/>
          </a:xfrm>
          <a:prstGeom prst="rect">
            <a:avLst/>
          </a:prstGeom>
        </p:spPr>
        <p:txBody>
          <a:bodyPr vert="horz" lIns="71320" tIns="35661" rIns="71320" bIns="3566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4"/>
            <a:ext cx="2263140" cy="413808"/>
          </a:xfrm>
          <a:prstGeom prst="rect">
            <a:avLst/>
          </a:prstGeom>
        </p:spPr>
        <p:txBody>
          <a:bodyPr vert="horz" lIns="71320" tIns="35661" rIns="71320" bIns="35661" rtlCol="0" anchor="ctr"/>
          <a:lstStyle>
            <a:lvl1pPr algn="l">
              <a:defRPr sz="11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331845" y="7203864"/>
            <a:ext cx="3394710" cy="413808"/>
          </a:xfrm>
          <a:prstGeom prst="rect">
            <a:avLst/>
          </a:prstGeom>
        </p:spPr>
        <p:txBody>
          <a:bodyPr vert="horz" lIns="71320" tIns="35661" rIns="71320" bIns="35661" rtlCol="0" anchor="ctr"/>
          <a:lstStyle>
            <a:lvl1pPr algn="ctr">
              <a:defRPr sz="1100">
                <a:solidFill>
                  <a:schemeClr val="tx1">
                    <a:tint val="75000"/>
                  </a:schemeClr>
                </a:solidFill>
              </a:defRPr>
            </a:lvl1pPr>
          </a:lstStyle>
          <a:p>
            <a:r>
              <a:rPr lang="en-US"/>
              <a:t>Texas Department of Agriculture | Food and Nutrition Division</a:t>
            </a:r>
          </a:p>
        </p:txBody>
      </p:sp>
      <p:sp>
        <p:nvSpPr>
          <p:cNvPr id="6" name="Slide Number Placeholder 5"/>
          <p:cNvSpPr>
            <a:spLocks noGrp="1"/>
          </p:cNvSpPr>
          <p:nvPr>
            <p:ph type="sldNum" sz="quarter" idx="4"/>
          </p:nvPr>
        </p:nvSpPr>
        <p:spPr>
          <a:xfrm>
            <a:off x="7103745" y="7203864"/>
            <a:ext cx="2263140" cy="413808"/>
          </a:xfrm>
          <a:prstGeom prst="rect">
            <a:avLst/>
          </a:prstGeom>
        </p:spPr>
        <p:txBody>
          <a:bodyPr vert="horz" lIns="71320" tIns="35661" rIns="71320" bIns="35661" rtlCol="0" anchor="ctr"/>
          <a:lstStyle>
            <a:lvl1pPr algn="r">
              <a:defRPr sz="1100">
                <a:solidFill>
                  <a:schemeClr val="tx1">
                    <a:tint val="75000"/>
                  </a:schemeClr>
                </a:solidFill>
              </a:defRPr>
            </a:lvl1pPr>
          </a:lstStyle>
          <a:p>
            <a:fld id="{48F63A3B-78C7-47BE-AE5E-E10140E04643}" type="slidenum">
              <a:rPr lang="en-US"/>
              <a:t>‹#›</a:t>
            </a:fld>
            <a:endParaRPr lang="en-US"/>
          </a:p>
        </p:txBody>
      </p:sp>
    </p:spTree>
    <p:extLst>
      <p:ext uri="{BB962C8B-B14F-4D97-AF65-F5344CB8AC3E}">
        <p14:creationId xmlns:p14="http://schemas.microsoft.com/office/powerpoint/2010/main" val="19131390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8" r:id="rId12"/>
    <p:sldLayoutId id="2147483738" r:id="rId13"/>
    <p:sldLayoutId id="2147483663" r:id="rId14"/>
    <p:sldLayoutId id="2147483664" r:id="rId15"/>
    <p:sldLayoutId id="2147483665" r:id="rId16"/>
    <p:sldLayoutId id="2147483666" r:id="rId17"/>
    <p:sldLayoutId id="2147483667" r:id="rId18"/>
    <p:sldLayoutId id="2147483669" r:id="rId19"/>
    <p:sldLayoutId id="2147483705" r:id="rId20"/>
    <p:sldLayoutId id="2147483670" r:id="rId21"/>
    <p:sldLayoutId id="2147483671" r:id="rId22"/>
    <p:sldLayoutId id="2147483672" r:id="rId23"/>
    <p:sldLayoutId id="2147483676" r:id="rId24"/>
    <p:sldLayoutId id="2147483679" r:id="rId25"/>
    <p:sldLayoutId id="2147483681" r:id="rId26"/>
    <p:sldLayoutId id="2147483683" r:id="rId27"/>
    <p:sldLayoutId id="2147483684" r:id="rId28"/>
    <p:sldLayoutId id="2147483682" r:id="rId29"/>
    <p:sldLayoutId id="2147483685" r:id="rId30"/>
    <p:sldLayoutId id="2147483686" r:id="rId31"/>
    <p:sldLayoutId id="2147483688" r:id="rId32"/>
    <p:sldLayoutId id="2147483689" r:id="rId33"/>
    <p:sldLayoutId id="2147483690" r:id="rId34"/>
    <p:sldLayoutId id="2147483691" r:id="rId35"/>
    <p:sldLayoutId id="2147483692" r:id="rId36"/>
    <p:sldLayoutId id="2147483693" r:id="rId37"/>
    <p:sldLayoutId id="2147483694" r:id="rId38"/>
    <p:sldLayoutId id="2147483696" r:id="rId39"/>
    <p:sldLayoutId id="2147483695" r:id="rId40"/>
    <p:sldLayoutId id="2147483697" r:id="rId41"/>
    <p:sldLayoutId id="2147483698" r:id="rId42"/>
    <p:sldLayoutId id="2147483699" r:id="rId43"/>
    <p:sldLayoutId id="2147483700" r:id="rId44"/>
    <p:sldLayoutId id="2147483701" r:id="rId45"/>
    <p:sldLayoutId id="2147483702" r:id="rId46"/>
    <p:sldLayoutId id="2147483703" r:id="rId47"/>
    <p:sldLayoutId id="2147483704" r:id="rId48"/>
    <p:sldLayoutId id="2147483706" r:id="rId49"/>
    <p:sldLayoutId id="2147483707" r:id="rId50"/>
    <p:sldLayoutId id="2147483708" r:id="rId51"/>
    <p:sldLayoutId id="2147483709" r:id="rId52"/>
    <p:sldLayoutId id="2147483739" r:id="rId53"/>
  </p:sldLayoutIdLst>
  <p:hf sldNum="0" hdr="0" dt="0"/>
  <p:txStyles>
    <p:titleStyle>
      <a:lvl1pPr algn="l" defTabSz="855844"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3962" indent="-213962" algn="l" defTabSz="855844" rtl="0" eaLnBrk="1" latinLnBrk="0" hangingPunct="1">
        <a:lnSpc>
          <a:spcPct val="90000"/>
        </a:lnSpc>
        <a:spcBef>
          <a:spcPts val="936"/>
        </a:spcBef>
        <a:buFont typeface="Arial" panose="020B0604020202020204" pitchFamily="34" charset="0"/>
        <a:buChar char="•"/>
        <a:defRPr sz="2600" kern="1200">
          <a:solidFill>
            <a:schemeClr val="tx1"/>
          </a:solidFill>
          <a:latin typeface="+mn-lt"/>
          <a:ea typeface="+mn-ea"/>
          <a:cs typeface="+mn-cs"/>
        </a:defRPr>
      </a:lvl1pPr>
      <a:lvl2pPr marL="641883" indent="-213962" algn="l" defTabSz="855844" rtl="0" eaLnBrk="1" latinLnBrk="0" hangingPunct="1">
        <a:lnSpc>
          <a:spcPct val="90000"/>
        </a:lnSpc>
        <a:spcBef>
          <a:spcPts val="468"/>
        </a:spcBef>
        <a:buFont typeface="Arial" panose="020B0604020202020204" pitchFamily="34" charset="0"/>
        <a:buChar char="•"/>
        <a:defRPr sz="2200" kern="1200">
          <a:solidFill>
            <a:schemeClr val="tx1"/>
          </a:solidFill>
          <a:latin typeface="+mn-lt"/>
          <a:ea typeface="+mn-ea"/>
          <a:cs typeface="+mn-cs"/>
        </a:defRPr>
      </a:lvl2pPr>
      <a:lvl3pPr marL="1069805" indent="-213962" algn="l" defTabSz="855844" rtl="0" eaLnBrk="1" latinLnBrk="0" hangingPunct="1">
        <a:lnSpc>
          <a:spcPct val="90000"/>
        </a:lnSpc>
        <a:spcBef>
          <a:spcPts val="468"/>
        </a:spcBef>
        <a:buFont typeface="Arial" panose="020B0604020202020204" pitchFamily="34" charset="0"/>
        <a:buChar char="•"/>
        <a:defRPr sz="1900" kern="1200">
          <a:solidFill>
            <a:schemeClr val="tx1"/>
          </a:solidFill>
          <a:latin typeface="+mn-lt"/>
          <a:ea typeface="+mn-ea"/>
          <a:cs typeface="+mn-cs"/>
        </a:defRPr>
      </a:lvl3pPr>
      <a:lvl4pPr marL="1497727" indent="-213962" algn="l" defTabSz="855844"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4pPr>
      <a:lvl5pPr marL="1925649" indent="-213962" algn="l" defTabSz="855844"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5pPr>
      <a:lvl6pPr marL="2353572" indent="-213962" algn="l" defTabSz="855844"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6pPr>
      <a:lvl7pPr marL="2781494" indent="-213962" algn="l" defTabSz="855844"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7pPr>
      <a:lvl8pPr marL="3209415" indent="-213962" algn="l" defTabSz="855844"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8pPr>
      <a:lvl9pPr marL="3637337" indent="-213962" algn="l" defTabSz="855844" rtl="0" eaLnBrk="1" latinLnBrk="0" hangingPunct="1">
        <a:lnSpc>
          <a:spcPct val="90000"/>
        </a:lnSpc>
        <a:spcBef>
          <a:spcPts val="468"/>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55844" rtl="0" eaLnBrk="1" latinLnBrk="0" hangingPunct="1">
        <a:defRPr sz="1700" kern="1200">
          <a:solidFill>
            <a:schemeClr val="tx1"/>
          </a:solidFill>
          <a:latin typeface="+mn-lt"/>
          <a:ea typeface="+mn-ea"/>
          <a:cs typeface="+mn-cs"/>
        </a:defRPr>
      </a:lvl1pPr>
      <a:lvl2pPr marL="427922" algn="l" defTabSz="855844" rtl="0" eaLnBrk="1" latinLnBrk="0" hangingPunct="1">
        <a:defRPr sz="1700" kern="1200">
          <a:solidFill>
            <a:schemeClr val="tx1"/>
          </a:solidFill>
          <a:latin typeface="+mn-lt"/>
          <a:ea typeface="+mn-ea"/>
          <a:cs typeface="+mn-cs"/>
        </a:defRPr>
      </a:lvl2pPr>
      <a:lvl3pPr marL="855844" algn="l" defTabSz="855844" rtl="0" eaLnBrk="1" latinLnBrk="0" hangingPunct="1">
        <a:defRPr sz="1700" kern="1200">
          <a:solidFill>
            <a:schemeClr val="tx1"/>
          </a:solidFill>
          <a:latin typeface="+mn-lt"/>
          <a:ea typeface="+mn-ea"/>
          <a:cs typeface="+mn-cs"/>
        </a:defRPr>
      </a:lvl3pPr>
      <a:lvl4pPr marL="1283767" algn="l" defTabSz="855844" rtl="0" eaLnBrk="1" latinLnBrk="0" hangingPunct="1">
        <a:defRPr sz="1700" kern="1200">
          <a:solidFill>
            <a:schemeClr val="tx1"/>
          </a:solidFill>
          <a:latin typeface="+mn-lt"/>
          <a:ea typeface="+mn-ea"/>
          <a:cs typeface="+mn-cs"/>
        </a:defRPr>
      </a:lvl4pPr>
      <a:lvl5pPr marL="1711688" algn="l" defTabSz="855844" rtl="0" eaLnBrk="1" latinLnBrk="0" hangingPunct="1">
        <a:defRPr sz="1700" kern="1200">
          <a:solidFill>
            <a:schemeClr val="tx1"/>
          </a:solidFill>
          <a:latin typeface="+mn-lt"/>
          <a:ea typeface="+mn-ea"/>
          <a:cs typeface="+mn-cs"/>
        </a:defRPr>
      </a:lvl5pPr>
      <a:lvl6pPr marL="2139610" algn="l" defTabSz="855844" rtl="0" eaLnBrk="1" latinLnBrk="0" hangingPunct="1">
        <a:defRPr sz="1700" kern="1200">
          <a:solidFill>
            <a:schemeClr val="tx1"/>
          </a:solidFill>
          <a:latin typeface="+mn-lt"/>
          <a:ea typeface="+mn-ea"/>
          <a:cs typeface="+mn-cs"/>
        </a:defRPr>
      </a:lvl6pPr>
      <a:lvl7pPr marL="2567532" algn="l" defTabSz="855844" rtl="0" eaLnBrk="1" latinLnBrk="0" hangingPunct="1">
        <a:defRPr sz="1700" kern="1200">
          <a:solidFill>
            <a:schemeClr val="tx1"/>
          </a:solidFill>
          <a:latin typeface="+mn-lt"/>
          <a:ea typeface="+mn-ea"/>
          <a:cs typeface="+mn-cs"/>
        </a:defRPr>
      </a:lvl7pPr>
      <a:lvl8pPr marL="2995454" algn="l" defTabSz="855844" rtl="0" eaLnBrk="1" latinLnBrk="0" hangingPunct="1">
        <a:defRPr sz="1700" kern="1200">
          <a:solidFill>
            <a:schemeClr val="tx1"/>
          </a:solidFill>
          <a:latin typeface="+mn-lt"/>
          <a:ea typeface="+mn-ea"/>
          <a:cs typeface="+mn-cs"/>
        </a:defRPr>
      </a:lvl8pPr>
      <a:lvl9pPr marL="3423377" algn="l" defTabSz="85584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ED79C83-2D63-4400-AA42-C92D300B4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152" y="0"/>
            <a:ext cx="6252210" cy="5732418"/>
          </a:xfrm>
          <a:prstGeom prst="rect">
            <a:avLst/>
          </a:prstGeom>
        </p:spPr>
      </p:pic>
      <p:sp>
        <p:nvSpPr>
          <p:cNvPr id="119" name="Rectangle 118">
            <a:extLst>
              <a:ext uri="{FF2B5EF4-FFF2-40B4-BE49-F238E27FC236}">
                <a16:creationId xmlns:a16="http://schemas.microsoft.com/office/drawing/2014/main" id="{AA171603-B9C5-9E43-8DE0-D56D042C6FD0}"/>
              </a:ext>
            </a:extLst>
          </p:cNvPr>
          <p:cNvSpPr/>
          <p:nvPr/>
        </p:nvSpPr>
        <p:spPr>
          <a:xfrm>
            <a:off x="0" y="6860193"/>
            <a:ext cx="10058400" cy="912207"/>
          </a:xfrm>
          <a:prstGeom prst="rect">
            <a:avLst/>
          </a:prstGeom>
          <a:solidFill>
            <a:srgbClr val="004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p>
        </p:txBody>
      </p:sp>
      <p:sp>
        <p:nvSpPr>
          <p:cNvPr id="121" name="TextBox 120">
            <a:extLst>
              <a:ext uri="{FF2B5EF4-FFF2-40B4-BE49-F238E27FC236}">
                <a16:creationId xmlns:a16="http://schemas.microsoft.com/office/drawing/2014/main" id="{BD700882-FF25-A542-BC3A-E0E6EA99AA47}"/>
              </a:ext>
            </a:extLst>
          </p:cNvPr>
          <p:cNvSpPr txBox="1"/>
          <p:nvPr/>
        </p:nvSpPr>
        <p:spPr>
          <a:xfrm>
            <a:off x="2028415" y="7119107"/>
            <a:ext cx="6005947" cy="646331"/>
          </a:xfrm>
          <a:prstGeom prst="rect">
            <a:avLst/>
          </a:prstGeom>
          <a:noFill/>
        </p:spPr>
        <p:txBody>
          <a:bodyPr wrap="square" rtlCol="0">
            <a:spAutoFit/>
          </a:bodyPr>
          <a:lstStyle/>
          <a:p>
            <a:pPr algn="ctr"/>
            <a:r>
              <a:rPr lang="en-US" sz="900" dirty="0">
                <a:solidFill>
                  <a:schemeClr val="bg1"/>
                </a:solidFill>
                <a:latin typeface="Arial" panose="020B0604020202020204" pitchFamily="34" charset="0"/>
                <a:cs typeface="Arial" panose="020B0604020202020204" pitchFamily="34" charset="0"/>
              </a:rPr>
              <a:t>TEXAS DEPARTMENT OF AGRICULTURE</a:t>
            </a:r>
            <a:br>
              <a:rPr lang="en-US" sz="900" dirty="0">
                <a:solidFill>
                  <a:schemeClr val="bg1"/>
                </a:solidFill>
                <a:latin typeface="Arial" panose="020B0604020202020204" pitchFamily="34" charset="0"/>
                <a:cs typeface="Arial" panose="020B0604020202020204" pitchFamily="34" charset="0"/>
              </a:rPr>
            </a:br>
            <a:r>
              <a:rPr lang="en-US" sz="900" b="1" dirty="0">
                <a:solidFill>
                  <a:schemeClr val="bg1"/>
                </a:solidFill>
                <a:latin typeface="Arial" panose="020B0604020202020204" pitchFamily="34" charset="0"/>
                <a:cs typeface="Arial" panose="020B0604020202020204" pitchFamily="34" charset="0"/>
              </a:rPr>
              <a:t>COMMISSIONER SID MILLER</a:t>
            </a:r>
          </a:p>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sp>
        <p:nvSpPr>
          <p:cNvPr id="125" name="TextBox 124">
            <a:extLst>
              <a:ext uri="{FF2B5EF4-FFF2-40B4-BE49-F238E27FC236}">
                <a16:creationId xmlns:a16="http://schemas.microsoft.com/office/drawing/2014/main" id="{BD700882-FF25-A542-BC3A-E0E6EA99AA47}"/>
              </a:ext>
            </a:extLst>
          </p:cNvPr>
          <p:cNvSpPr txBox="1"/>
          <p:nvPr/>
        </p:nvSpPr>
        <p:spPr>
          <a:xfrm>
            <a:off x="204710" y="7368214"/>
            <a:ext cx="1842222"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National School Lunch Program</a:t>
            </a:r>
          </a:p>
        </p:txBody>
      </p:sp>
      <p:sp>
        <p:nvSpPr>
          <p:cNvPr id="69" name="TextBox 68">
            <a:extLst>
              <a:ext uri="{FF2B5EF4-FFF2-40B4-BE49-F238E27FC236}">
                <a16:creationId xmlns:a16="http://schemas.microsoft.com/office/drawing/2014/main" id="{BD700882-FF25-A542-BC3A-E0E6EA99AA47}"/>
              </a:ext>
            </a:extLst>
          </p:cNvPr>
          <p:cNvSpPr txBox="1"/>
          <p:nvPr/>
        </p:nvSpPr>
        <p:spPr>
          <a:xfrm>
            <a:off x="8119258" y="7370356"/>
            <a:ext cx="1665428" cy="369332"/>
          </a:xfrm>
          <a:prstGeom prst="rect">
            <a:avLst/>
          </a:prstGeom>
          <a:noFill/>
        </p:spPr>
        <p:txBody>
          <a:bodyPr wrap="square" rtlCol="0">
            <a:spAutoFit/>
          </a:bodyPr>
          <a:lstStyle/>
          <a:p>
            <a:pPr lvl="0" algn="r"/>
            <a:r>
              <a:rPr lang="en-US" sz="900" dirty="0">
                <a:solidFill>
                  <a:schemeClr val="bg1"/>
                </a:solidFill>
                <a:latin typeface="Arial" panose="020B0604020202020204" pitchFamily="34" charset="0"/>
                <a:cs typeface="Arial" panose="020B0604020202020204" pitchFamily="34" charset="0"/>
              </a:rPr>
              <a:t>Updated 01/04/2021</a:t>
            </a:r>
          </a:p>
          <a:p>
            <a:pPr lvl="0" algn="r"/>
            <a:r>
              <a:rPr lang="en-US" sz="900" dirty="0">
                <a:solidFill>
                  <a:schemeClr val="bg1"/>
                </a:solidFill>
                <a:latin typeface="Arial" panose="020B0604020202020204" pitchFamily="34" charset="0"/>
                <a:cs typeface="Arial" panose="020B0604020202020204" pitchFamily="34" charset="0"/>
              </a:rPr>
              <a:t>www.SquareMeals.org</a:t>
            </a:r>
          </a:p>
        </p:txBody>
      </p:sp>
      <p:pic>
        <p:nvPicPr>
          <p:cNvPr id="120" name="Picture 119">
            <a:extLst>
              <a:ext uri="{FF2B5EF4-FFF2-40B4-BE49-F238E27FC236}">
                <a16:creationId xmlns:a16="http://schemas.microsoft.com/office/drawing/2014/main" id="{E466AD70-CA8B-6D42-8574-0F95316255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5260" y="6567430"/>
            <a:ext cx="511156" cy="511156"/>
          </a:xfrm>
          <a:prstGeom prst="rect">
            <a:avLst/>
          </a:prstGeom>
        </p:spPr>
      </p:pic>
      <p:pic>
        <p:nvPicPr>
          <p:cNvPr id="123" name="Picture 1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799" y="6643987"/>
            <a:ext cx="483046" cy="731940"/>
          </a:xfrm>
          <a:prstGeom prst="rect">
            <a:avLst/>
          </a:prstGeom>
        </p:spPr>
      </p:pic>
      <p:sp>
        <p:nvSpPr>
          <p:cNvPr id="4" name="Star: 5 Points 3">
            <a:extLst>
              <a:ext uri="{FF2B5EF4-FFF2-40B4-BE49-F238E27FC236}">
                <a16:creationId xmlns:a16="http://schemas.microsoft.com/office/drawing/2014/main" id="{B47D98AC-E37D-4A90-8D89-347E9A5A0395}"/>
              </a:ext>
            </a:extLst>
          </p:cNvPr>
          <p:cNvSpPr>
            <a:spLocks noChangeAspect="1"/>
          </p:cNvSpPr>
          <p:nvPr/>
        </p:nvSpPr>
        <p:spPr>
          <a:xfrm>
            <a:off x="1092740" y="992221"/>
            <a:ext cx="182880" cy="182880"/>
          </a:xfrm>
          <a:prstGeom prst="star5">
            <a:avLst/>
          </a:prstGeom>
          <a:solidFill>
            <a:srgbClr val="92C6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65D425EA-D508-4509-A5B5-707CA326D22C}"/>
              </a:ext>
            </a:extLst>
          </p:cNvPr>
          <p:cNvSpPr>
            <a:spLocks noChangeAspect="1"/>
          </p:cNvSpPr>
          <p:nvPr/>
        </p:nvSpPr>
        <p:spPr>
          <a:xfrm>
            <a:off x="1008434" y="5590162"/>
            <a:ext cx="182880" cy="182880"/>
          </a:xfrm>
          <a:prstGeom prst="star5">
            <a:avLst/>
          </a:prstGeom>
          <a:solidFill>
            <a:srgbClr val="92C6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DFAA4BB3-BF08-4BE4-A684-7F9373100858}"/>
              </a:ext>
            </a:extLst>
          </p:cNvPr>
          <p:cNvSpPr>
            <a:spLocks noChangeAspect="1"/>
          </p:cNvSpPr>
          <p:nvPr/>
        </p:nvSpPr>
        <p:spPr>
          <a:xfrm>
            <a:off x="2230876" y="2532435"/>
            <a:ext cx="182880" cy="182880"/>
          </a:xfrm>
          <a:prstGeom prst="star5">
            <a:avLst/>
          </a:prstGeom>
          <a:solidFill>
            <a:srgbClr val="92C6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E2CD6903-40E6-4426-962B-34C5290AF3A8}"/>
              </a:ext>
            </a:extLst>
          </p:cNvPr>
          <p:cNvSpPr>
            <a:spLocks noChangeAspect="1"/>
          </p:cNvSpPr>
          <p:nvPr/>
        </p:nvSpPr>
        <p:spPr>
          <a:xfrm>
            <a:off x="588965" y="3035030"/>
            <a:ext cx="182880" cy="182880"/>
          </a:xfrm>
          <a:prstGeom prst="star5">
            <a:avLst/>
          </a:prstGeom>
          <a:solidFill>
            <a:srgbClr val="92C6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276F73E2-9434-49DF-BF74-FBEA8ABDA0DC}"/>
              </a:ext>
            </a:extLst>
          </p:cNvPr>
          <p:cNvSpPr>
            <a:spLocks noChangeAspect="1"/>
          </p:cNvSpPr>
          <p:nvPr/>
        </p:nvSpPr>
        <p:spPr>
          <a:xfrm>
            <a:off x="3362528" y="677694"/>
            <a:ext cx="182880" cy="182880"/>
          </a:xfrm>
          <a:prstGeom prst="star5">
            <a:avLst/>
          </a:prstGeom>
          <a:solidFill>
            <a:srgbClr val="92C6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B025F0E6-98DD-43C3-83AD-7ACBB4E834FD}"/>
              </a:ext>
            </a:extLst>
          </p:cNvPr>
          <p:cNvSpPr>
            <a:spLocks noChangeAspect="1"/>
          </p:cNvSpPr>
          <p:nvPr/>
        </p:nvSpPr>
        <p:spPr>
          <a:xfrm>
            <a:off x="7726708" y="1686128"/>
            <a:ext cx="182880" cy="182880"/>
          </a:xfrm>
          <a:prstGeom prst="star5">
            <a:avLst/>
          </a:prstGeom>
          <a:solidFill>
            <a:srgbClr val="92C6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C5D07C1B-BBB5-483B-BD3E-84C6DA21866B}"/>
              </a:ext>
            </a:extLst>
          </p:cNvPr>
          <p:cNvSpPr>
            <a:spLocks noChangeAspect="1"/>
          </p:cNvSpPr>
          <p:nvPr/>
        </p:nvSpPr>
        <p:spPr>
          <a:xfrm>
            <a:off x="8767235" y="4601183"/>
            <a:ext cx="182880" cy="182880"/>
          </a:xfrm>
          <a:prstGeom prst="star5">
            <a:avLst/>
          </a:prstGeom>
          <a:solidFill>
            <a:srgbClr val="92C6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498E3B4D-434B-4789-91F0-D2324B5A4E7E}"/>
              </a:ext>
            </a:extLst>
          </p:cNvPr>
          <p:cNvSpPr>
            <a:spLocks noChangeAspect="1"/>
          </p:cNvSpPr>
          <p:nvPr/>
        </p:nvSpPr>
        <p:spPr>
          <a:xfrm>
            <a:off x="9784686" y="2149813"/>
            <a:ext cx="182880" cy="182880"/>
          </a:xfrm>
          <a:prstGeom prst="star5">
            <a:avLst/>
          </a:prstGeom>
          <a:solidFill>
            <a:srgbClr val="92C6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B10B5E93-669A-4695-BE6E-0F8D27D97C05}"/>
              </a:ext>
            </a:extLst>
          </p:cNvPr>
          <p:cNvSpPr>
            <a:spLocks noChangeAspect="1"/>
          </p:cNvSpPr>
          <p:nvPr/>
        </p:nvSpPr>
        <p:spPr>
          <a:xfrm>
            <a:off x="9060867" y="238533"/>
            <a:ext cx="182880" cy="182880"/>
          </a:xfrm>
          <a:prstGeom prst="star5">
            <a:avLst/>
          </a:prstGeom>
          <a:solidFill>
            <a:srgbClr val="92C6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6CCDE0-827F-45E1-9BE9-37377C9D63DE}"/>
              </a:ext>
            </a:extLst>
          </p:cNvPr>
          <p:cNvSpPr txBox="1"/>
          <p:nvPr/>
        </p:nvSpPr>
        <p:spPr>
          <a:xfrm>
            <a:off x="3166434" y="2576946"/>
            <a:ext cx="3483646" cy="1815882"/>
          </a:xfrm>
          <a:prstGeom prst="rect">
            <a:avLst/>
          </a:prstGeom>
          <a:noFill/>
        </p:spPr>
        <p:txBody>
          <a:bodyPr wrap="none" rtlCol="0">
            <a:spAutoFit/>
          </a:bodyPr>
          <a:lstStyle/>
          <a:p>
            <a:pPr algn="ctr"/>
            <a:r>
              <a:rPr lang="en-US" sz="3600" dirty="0">
                <a:latin typeface="Impact" panose="020B0806030902050204" pitchFamily="34" charset="0"/>
              </a:rPr>
              <a:t>MISSION TO GOOD </a:t>
            </a:r>
          </a:p>
          <a:p>
            <a:pPr algn="ctr"/>
            <a:r>
              <a:rPr lang="en-US" sz="3600" dirty="0">
                <a:latin typeface="Impact" panose="020B0806030902050204" pitchFamily="34" charset="0"/>
              </a:rPr>
              <a:t>NUTRITION</a:t>
            </a:r>
          </a:p>
          <a:p>
            <a:pPr algn="ctr"/>
            <a:r>
              <a:rPr lang="en-US" sz="4000" dirty="0">
                <a:latin typeface="Caveat" panose="00000500000000000000" pitchFamily="2" charset="0"/>
              </a:rPr>
              <a:t>NSLP Calendar</a:t>
            </a:r>
          </a:p>
        </p:txBody>
      </p:sp>
      <p:sp>
        <p:nvSpPr>
          <p:cNvPr id="6" name="TextBox 5">
            <a:extLst>
              <a:ext uri="{FF2B5EF4-FFF2-40B4-BE49-F238E27FC236}">
                <a16:creationId xmlns:a16="http://schemas.microsoft.com/office/drawing/2014/main" id="{B5391DB2-8BB8-4083-90FC-345E630AFAF8}"/>
              </a:ext>
            </a:extLst>
          </p:cNvPr>
          <p:cNvSpPr txBox="1"/>
          <p:nvPr/>
        </p:nvSpPr>
        <p:spPr>
          <a:xfrm>
            <a:off x="3858006" y="5874928"/>
            <a:ext cx="2425664" cy="584775"/>
          </a:xfrm>
          <a:prstGeom prst="rect">
            <a:avLst/>
          </a:prstGeom>
          <a:noFill/>
        </p:spPr>
        <p:txBody>
          <a:bodyPr wrap="none" rtlCol="0">
            <a:spAutoFit/>
          </a:bodyPr>
          <a:lstStyle/>
          <a:p>
            <a:r>
              <a:rPr lang="en-US" sz="3200" dirty="0">
                <a:latin typeface="Impact" panose="020B0806030902050204" pitchFamily="34" charset="0"/>
              </a:rPr>
              <a:t>SY 2020-2021</a:t>
            </a:r>
          </a:p>
        </p:txBody>
      </p:sp>
      <p:sp>
        <p:nvSpPr>
          <p:cNvPr id="7" name="Star: 4 Points 6">
            <a:extLst>
              <a:ext uri="{FF2B5EF4-FFF2-40B4-BE49-F238E27FC236}">
                <a16:creationId xmlns:a16="http://schemas.microsoft.com/office/drawing/2014/main" id="{9C6D94D4-89F9-4881-B534-DB5AA372D1E4}"/>
              </a:ext>
            </a:extLst>
          </p:cNvPr>
          <p:cNvSpPr>
            <a:spLocks noChangeAspect="1"/>
          </p:cNvSpPr>
          <p:nvPr/>
        </p:nvSpPr>
        <p:spPr>
          <a:xfrm>
            <a:off x="6760724" y="421413"/>
            <a:ext cx="182880" cy="182880"/>
          </a:xfrm>
          <a:prstGeom prst="star4">
            <a:avLst/>
          </a:prstGeom>
          <a:solidFill>
            <a:srgbClr val="002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4 Points 31">
            <a:extLst>
              <a:ext uri="{FF2B5EF4-FFF2-40B4-BE49-F238E27FC236}">
                <a16:creationId xmlns:a16="http://schemas.microsoft.com/office/drawing/2014/main" id="{6C0B834B-DFF6-4CFB-8F7F-F2B71C8BD977}"/>
              </a:ext>
            </a:extLst>
          </p:cNvPr>
          <p:cNvSpPr>
            <a:spLocks noChangeAspect="1"/>
          </p:cNvSpPr>
          <p:nvPr/>
        </p:nvSpPr>
        <p:spPr>
          <a:xfrm>
            <a:off x="8364734" y="2660532"/>
            <a:ext cx="182880" cy="182880"/>
          </a:xfrm>
          <a:prstGeom prst="star4">
            <a:avLst/>
          </a:prstGeom>
          <a:solidFill>
            <a:srgbClr val="002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r: 4 Points 32">
            <a:extLst>
              <a:ext uri="{FF2B5EF4-FFF2-40B4-BE49-F238E27FC236}">
                <a16:creationId xmlns:a16="http://schemas.microsoft.com/office/drawing/2014/main" id="{AFAE9D4C-C537-43AA-92E2-8032E912A06C}"/>
              </a:ext>
            </a:extLst>
          </p:cNvPr>
          <p:cNvSpPr>
            <a:spLocks noChangeAspect="1"/>
          </p:cNvSpPr>
          <p:nvPr/>
        </p:nvSpPr>
        <p:spPr>
          <a:xfrm>
            <a:off x="186488" y="4329273"/>
            <a:ext cx="182880" cy="182880"/>
          </a:xfrm>
          <a:prstGeom prst="star4">
            <a:avLst/>
          </a:prstGeom>
          <a:solidFill>
            <a:srgbClr val="002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4 Points 33">
            <a:extLst>
              <a:ext uri="{FF2B5EF4-FFF2-40B4-BE49-F238E27FC236}">
                <a16:creationId xmlns:a16="http://schemas.microsoft.com/office/drawing/2014/main" id="{97ADA1F3-3CA1-4573-845A-23E50DC51F28}"/>
              </a:ext>
            </a:extLst>
          </p:cNvPr>
          <p:cNvSpPr>
            <a:spLocks noChangeAspect="1"/>
          </p:cNvSpPr>
          <p:nvPr/>
        </p:nvSpPr>
        <p:spPr>
          <a:xfrm>
            <a:off x="9447146" y="5290365"/>
            <a:ext cx="182880" cy="182880"/>
          </a:xfrm>
          <a:prstGeom prst="star4">
            <a:avLst/>
          </a:prstGeom>
          <a:solidFill>
            <a:srgbClr val="002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4 Points 34">
            <a:extLst>
              <a:ext uri="{FF2B5EF4-FFF2-40B4-BE49-F238E27FC236}">
                <a16:creationId xmlns:a16="http://schemas.microsoft.com/office/drawing/2014/main" id="{5155AC60-9B5A-419B-8448-CDF6604B53FF}"/>
              </a:ext>
            </a:extLst>
          </p:cNvPr>
          <p:cNvSpPr>
            <a:spLocks noChangeAspect="1"/>
          </p:cNvSpPr>
          <p:nvPr/>
        </p:nvSpPr>
        <p:spPr>
          <a:xfrm>
            <a:off x="7911525" y="5644459"/>
            <a:ext cx="182880" cy="182880"/>
          </a:xfrm>
          <a:prstGeom prst="star4">
            <a:avLst/>
          </a:prstGeom>
          <a:solidFill>
            <a:srgbClr val="002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4 Points 35">
            <a:extLst>
              <a:ext uri="{FF2B5EF4-FFF2-40B4-BE49-F238E27FC236}">
                <a16:creationId xmlns:a16="http://schemas.microsoft.com/office/drawing/2014/main" id="{CDB9A489-07D2-442B-912C-554AE1386453}"/>
              </a:ext>
            </a:extLst>
          </p:cNvPr>
          <p:cNvSpPr>
            <a:spLocks noChangeAspect="1"/>
          </p:cNvSpPr>
          <p:nvPr/>
        </p:nvSpPr>
        <p:spPr>
          <a:xfrm>
            <a:off x="2046932" y="4132426"/>
            <a:ext cx="182880" cy="182880"/>
          </a:xfrm>
          <a:prstGeom prst="star4">
            <a:avLst/>
          </a:prstGeom>
          <a:solidFill>
            <a:srgbClr val="002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r: 4 Points 36">
            <a:extLst>
              <a:ext uri="{FF2B5EF4-FFF2-40B4-BE49-F238E27FC236}">
                <a16:creationId xmlns:a16="http://schemas.microsoft.com/office/drawing/2014/main" id="{270AC67E-2C4E-4795-838E-8D5DF7AF6BF4}"/>
              </a:ext>
            </a:extLst>
          </p:cNvPr>
          <p:cNvSpPr>
            <a:spLocks noChangeAspect="1"/>
          </p:cNvSpPr>
          <p:nvPr/>
        </p:nvSpPr>
        <p:spPr>
          <a:xfrm>
            <a:off x="1922249" y="340165"/>
            <a:ext cx="182880" cy="182880"/>
          </a:xfrm>
          <a:prstGeom prst="star4">
            <a:avLst/>
          </a:prstGeom>
          <a:solidFill>
            <a:srgbClr val="002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ar: 4 Points 37">
            <a:extLst>
              <a:ext uri="{FF2B5EF4-FFF2-40B4-BE49-F238E27FC236}">
                <a16:creationId xmlns:a16="http://schemas.microsoft.com/office/drawing/2014/main" id="{813F3DFA-2412-463C-A5CC-4CC55F1313DF}"/>
              </a:ext>
            </a:extLst>
          </p:cNvPr>
          <p:cNvSpPr>
            <a:spLocks noChangeAspect="1"/>
          </p:cNvSpPr>
          <p:nvPr/>
        </p:nvSpPr>
        <p:spPr>
          <a:xfrm>
            <a:off x="7882647" y="4359753"/>
            <a:ext cx="182880" cy="182880"/>
          </a:xfrm>
          <a:prstGeom prst="star4">
            <a:avLst/>
          </a:prstGeom>
          <a:solidFill>
            <a:srgbClr val="002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ar: 4 Points 38">
            <a:extLst>
              <a:ext uri="{FF2B5EF4-FFF2-40B4-BE49-F238E27FC236}">
                <a16:creationId xmlns:a16="http://schemas.microsoft.com/office/drawing/2014/main" id="{361CA8D6-37D9-4FBB-A42E-D6A7861330E0}"/>
              </a:ext>
            </a:extLst>
          </p:cNvPr>
          <p:cNvSpPr>
            <a:spLocks noChangeAspect="1"/>
          </p:cNvSpPr>
          <p:nvPr/>
        </p:nvSpPr>
        <p:spPr>
          <a:xfrm>
            <a:off x="342682" y="1594688"/>
            <a:ext cx="182880" cy="182880"/>
          </a:xfrm>
          <a:prstGeom prst="star4">
            <a:avLst/>
          </a:prstGeom>
          <a:solidFill>
            <a:srgbClr val="002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tar: 4 Points 39">
            <a:extLst>
              <a:ext uri="{FF2B5EF4-FFF2-40B4-BE49-F238E27FC236}">
                <a16:creationId xmlns:a16="http://schemas.microsoft.com/office/drawing/2014/main" id="{943A86E5-CDB5-4829-AF26-6927402EE5F6}"/>
              </a:ext>
            </a:extLst>
          </p:cNvPr>
          <p:cNvSpPr>
            <a:spLocks noChangeAspect="1"/>
          </p:cNvSpPr>
          <p:nvPr/>
        </p:nvSpPr>
        <p:spPr>
          <a:xfrm>
            <a:off x="2415693" y="5712233"/>
            <a:ext cx="182880" cy="182880"/>
          </a:xfrm>
          <a:prstGeom prst="star4">
            <a:avLst/>
          </a:prstGeom>
          <a:solidFill>
            <a:srgbClr val="002F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ADD2FD52-21EC-4CCF-A10D-F565D54A47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9238" y="6898476"/>
            <a:ext cx="491559" cy="477451"/>
          </a:xfrm>
          <a:prstGeom prst="rect">
            <a:avLst/>
          </a:prstGeom>
        </p:spPr>
      </p:pic>
    </p:spTree>
    <p:custDataLst>
      <p:tags r:id="rId1"/>
    </p:custDataLst>
    <p:extLst>
      <p:ext uri="{BB962C8B-B14F-4D97-AF65-F5344CB8AC3E}">
        <p14:creationId xmlns:p14="http://schemas.microsoft.com/office/powerpoint/2010/main" val="421229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sphere">
          <a:fgClr>
            <a:srgbClr val="00AEEF"/>
          </a:fgClr>
          <a:bgClr>
            <a:schemeClr val="bg1"/>
          </a:bgClr>
        </a:pattFill>
        <a:effectLst/>
      </p:bgPr>
    </p:bg>
    <p:spTree>
      <p:nvGrpSpPr>
        <p:cNvPr id="1" name=""/>
        <p:cNvGrpSpPr/>
        <p:nvPr/>
      </p:nvGrpSpPr>
      <p:grpSpPr>
        <a:xfrm>
          <a:off x="0" y="0"/>
          <a:ext cx="0" cy="0"/>
          <a:chOff x="0" y="0"/>
          <a:chExt cx="0" cy="0"/>
        </a:xfrm>
      </p:grpSpPr>
      <p:sp>
        <p:nvSpPr>
          <p:cNvPr id="16" name="Rounded Rectangle 15"/>
          <p:cNvSpPr/>
          <p:nvPr/>
        </p:nvSpPr>
        <p:spPr>
          <a:xfrm>
            <a:off x="73679" y="87455"/>
            <a:ext cx="2702579" cy="7586560"/>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3646136723"/>
              </p:ext>
            </p:extLst>
          </p:nvPr>
        </p:nvGraphicFramePr>
        <p:xfrm>
          <a:off x="2886354" y="103364"/>
          <a:ext cx="7096890" cy="7067349"/>
        </p:xfrm>
        <a:graphic>
          <a:graphicData uri="http://schemas.openxmlformats.org/drawingml/2006/table">
            <a:tbl>
              <a:tblPr firstRow="1" bandRow="1">
                <a:tableStyleId>{00A15C55-8517-42AA-B614-E9B94910E393}</a:tableStyleId>
              </a:tblPr>
              <a:tblGrid>
                <a:gridCol w="1432431">
                  <a:extLst>
                    <a:ext uri="{9D8B030D-6E8A-4147-A177-3AD203B41FA5}">
                      <a16:colId xmlns:a16="http://schemas.microsoft.com/office/drawing/2014/main" val="20000"/>
                    </a:ext>
                  </a:extLst>
                </a:gridCol>
                <a:gridCol w="1388130">
                  <a:extLst>
                    <a:ext uri="{9D8B030D-6E8A-4147-A177-3AD203B41FA5}">
                      <a16:colId xmlns:a16="http://schemas.microsoft.com/office/drawing/2014/main" val="20001"/>
                    </a:ext>
                  </a:extLst>
                </a:gridCol>
                <a:gridCol w="1417664">
                  <a:extLst>
                    <a:ext uri="{9D8B030D-6E8A-4147-A177-3AD203B41FA5}">
                      <a16:colId xmlns:a16="http://schemas.microsoft.com/office/drawing/2014/main" val="20002"/>
                    </a:ext>
                  </a:extLst>
                </a:gridCol>
                <a:gridCol w="1417664">
                  <a:extLst>
                    <a:ext uri="{9D8B030D-6E8A-4147-A177-3AD203B41FA5}">
                      <a16:colId xmlns:a16="http://schemas.microsoft.com/office/drawing/2014/main" val="20003"/>
                    </a:ext>
                  </a:extLst>
                </a:gridCol>
                <a:gridCol w="1441001">
                  <a:extLst>
                    <a:ext uri="{9D8B030D-6E8A-4147-A177-3AD203B41FA5}">
                      <a16:colId xmlns:a16="http://schemas.microsoft.com/office/drawing/2014/main" val="20004"/>
                    </a:ext>
                  </a:extLst>
                </a:gridCol>
              </a:tblGrid>
              <a:tr h="392390">
                <a:tc>
                  <a:txBody>
                    <a:bodyPr/>
                    <a:lstStyle/>
                    <a:p>
                      <a:pPr algn="ctr"/>
                      <a:r>
                        <a:rPr lang="en-US" sz="1400" dirty="0">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extLst>
                  <a:ext uri="{0D108BD9-81ED-4DB2-BD59-A6C34878D82A}">
                    <a16:rowId xmlns:a16="http://schemas.microsoft.com/office/drawing/2014/main" val="10000"/>
                  </a:ext>
                </a:extLst>
              </a:tr>
              <a:tr h="1408202">
                <a:tc>
                  <a:txBody>
                    <a:bodyPr/>
                    <a:lstStyle/>
                    <a:p>
                      <a:pPr marL="0" marR="0" lvl="0" indent="0" algn="ctr" defTabSz="855844"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1 </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Texas Summer  Mandate intent due</a:t>
                      </a:r>
                    </a:p>
                    <a:p>
                      <a:pPr algn="l"/>
                      <a:endParaRPr lang="en-US" sz="1000" dirty="0">
                        <a:latin typeface="Calibri" panose="020F0502020204030204" pitchFamily="34" charset="0"/>
                        <a:cs typeface="Calibri" panose="020F0502020204030204" pitchFamily="34" charset="0"/>
                      </a:endParaRPr>
                    </a:p>
                    <a:p>
                      <a:pPr algn="ctr"/>
                      <a:r>
                        <a:rPr lang="en-US" sz="1000" dirty="0">
                          <a:latin typeface="Calibri" panose="020F0502020204030204" pitchFamily="34" charset="0"/>
                          <a:cs typeface="Calibri" panose="020F0502020204030204" pitchFamily="34" charset="0"/>
                        </a:rPr>
                        <a:t>Verification Report due</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NSLP/SBP on-site monitoring reviews deadline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i="0" dirty="0">
                          <a:latin typeface="Calibri" panose="020F0502020204030204" pitchFamily="34" charset="0"/>
                          <a:cs typeface="Calibri" panose="020F0502020204030204" pitchFamily="34" charset="0"/>
                        </a:rPr>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5</a:t>
                      </a:r>
                    </a:p>
                    <a:p>
                      <a:pPr algn="ctr"/>
                      <a:r>
                        <a:rPr lang="en-US" sz="1000" dirty="0">
                          <a:latin typeface="Calibri" panose="020F0502020204030204" pitchFamily="34" charset="0"/>
                          <a:cs typeface="Calibri" panose="020F0502020204030204" pitchFamily="34" charset="0"/>
                        </a:rPr>
                        <a:t>Check Texas ELMS for new DC data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17469">
                <a:tc>
                  <a:txBody>
                    <a:bodyPr/>
                    <a:lstStyle/>
                    <a:p>
                      <a:pPr algn="l"/>
                      <a:r>
                        <a:rPr lang="en-US" dirty="0">
                          <a:latin typeface="Calibri" panose="020F0502020204030204" pitchFamily="34" charset="0"/>
                          <a:cs typeface="Calibri" panose="020F0502020204030204" pitchFamily="34" charset="0"/>
                        </a:rPr>
                        <a:t>8</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11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12</a:t>
                      </a:r>
                    </a:p>
                    <a:p>
                      <a:pPr algn="ctr"/>
                      <a:r>
                        <a:rPr lang="en-US" sz="1000" dirty="0">
                          <a:latin typeface="Calibri" panose="020F0502020204030204" pitchFamily="34" charset="0"/>
                          <a:cs typeface="Calibri" panose="020F0502020204030204" pitchFamily="34" charset="0"/>
                        </a:rPr>
                        <a:t>Deadline to enroll in NSLP and CACFP Farm Fresh Challenge to receive toolkit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rgbClr val="004980"/>
                        </a:gs>
                        <a:gs pos="100000">
                          <a:srgbClr val="004980"/>
                        </a:gs>
                        <a:gs pos="100000">
                          <a:srgbClr val="004980"/>
                        </a:gs>
                      </a:gsLst>
                      <a:lin ang="5400000" scaled="1"/>
                    </a:gradFill>
                  </a:tcPr>
                </a:tc>
                <a:extLst>
                  <a:ext uri="{0D108BD9-81ED-4DB2-BD59-A6C34878D82A}">
                    <a16:rowId xmlns:a16="http://schemas.microsoft.com/office/drawing/2014/main" val="10002"/>
                  </a:ext>
                </a:extLst>
              </a:tr>
              <a:tr h="1417469">
                <a:tc>
                  <a:txBody>
                    <a:bodyPr/>
                    <a:lstStyle/>
                    <a:p>
                      <a:pPr algn="l"/>
                      <a:r>
                        <a:rPr lang="en-US" dirty="0">
                          <a:latin typeface="Calibri" panose="020F0502020204030204" pitchFamily="34" charset="0"/>
                          <a:cs typeface="Calibri" panose="020F0502020204030204" pitchFamily="34" charset="0"/>
                        </a:rPr>
                        <a:t>15</a:t>
                      </a:r>
                    </a:p>
                    <a:p>
                      <a:pPr algn="ctr"/>
                      <a:r>
                        <a:rPr lang="en-US" sz="1000" dirty="0">
                          <a:latin typeface="Calibri" panose="020F0502020204030204" pitchFamily="34" charset="0"/>
                          <a:cs typeface="Calibri" panose="020F0502020204030204" pitchFamily="34" charset="0"/>
                        </a:rPr>
                        <a:t>Food Service Management Contract  RFP due</a:t>
                      </a:r>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lvl="0" indent="0" algn="l" defTabSz="855844"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19</a:t>
                      </a: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70033">
                <a:tc>
                  <a:txBody>
                    <a:bodyPr/>
                    <a:lstStyle/>
                    <a:p>
                      <a:pPr algn="l"/>
                      <a:r>
                        <a:rPr lang="en-US" dirty="0">
                          <a:latin typeface="Calibri" panose="020F0502020204030204" pitchFamily="34" charset="0"/>
                          <a:cs typeface="Calibri" panose="020F0502020204030204" pitchFamily="34" charset="0"/>
                        </a:rPr>
                        <a:t>22</a:t>
                      </a:r>
                    </a:p>
                    <a:p>
                      <a:pPr marL="0" algn="l" defTabSz="855844" rtl="0" eaLnBrk="1" latinLnBrk="0" hangingPunct="1"/>
                      <a:endParaRPr lang="en-US" sz="1000" kern="1200" dirty="0">
                        <a:solidFill>
                          <a:schemeClr val="dk1"/>
                        </a:solidFill>
                        <a:latin typeface="Calibri" panose="020F0502020204030204" pitchFamily="34" charset="0"/>
                        <a:ea typeface="+mn-ea"/>
                        <a:cs typeface="Calibri" panose="020F0502020204030204" pitchFamily="34" charset="0"/>
                      </a:endParaRPr>
                    </a:p>
                    <a:p>
                      <a:pPr algn="l"/>
                      <a:endParaRPr lang="en-US" sz="1000" kern="1200" dirty="0">
                        <a:solidFill>
                          <a:schemeClr val="dk1"/>
                        </a:solidFill>
                        <a:latin typeface="Calibri" panose="020F0502020204030204" pitchFamily="34" charset="0"/>
                        <a:ea typeface="+mn-ea"/>
                        <a:cs typeface="Calibri" panose="020F0502020204030204" pitchFamily="34" charset="0"/>
                      </a:endParaRPr>
                    </a:p>
                    <a:p>
                      <a:pPr algn="l"/>
                      <a:endParaRPr lang="en-US" sz="1000" kern="1200" dirty="0">
                        <a:solidFill>
                          <a:schemeClr val="dk1"/>
                        </a:solidFill>
                        <a:latin typeface="Calibri" panose="020F0502020204030204" pitchFamily="34" charset="0"/>
                        <a:ea typeface="+mn-ea"/>
                        <a:cs typeface="Calibri" panose="020F0502020204030204" pitchFamily="34" charset="0"/>
                      </a:endParaRPr>
                    </a:p>
                    <a:p>
                      <a:pPr algn="l"/>
                      <a:endParaRPr lang="en-US" sz="10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rgbClr val="004980"/>
                        </a:gs>
                        <a:gs pos="100000">
                          <a:srgbClr val="004980"/>
                        </a:gs>
                        <a:gs pos="100000">
                          <a:srgbClr val="004980"/>
                        </a:gs>
                      </a:gsLst>
                      <a:lin ang="5400000" scaled="1"/>
                    </a:gradFill>
                  </a:tcPr>
                </a:tc>
                <a:extLst>
                  <a:ext uri="{0D108BD9-81ED-4DB2-BD59-A6C34878D82A}">
                    <a16:rowId xmlns:a16="http://schemas.microsoft.com/office/drawing/2014/main" val="10004"/>
                  </a:ext>
                </a:extLst>
              </a:tr>
              <a:tr h="1152668">
                <a:tc>
                  <a:txBody>
                    <a:bodyPr/>
                    <a:lstStyle/>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73678" y="896779"/>
            <a:ext cx="2727801" cy="5832366"/>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a:lnSpc>
                <a:spcPct val="110000"/>
              </a:lnSpc>
            </a:pPr>
            <a:r>
              <a:rPr lang="en-US" sz="1000" i="1" dirty="0">
                <a:latin typeface="Calibri" panose="020F0502020204030204" pitchFamily="34" charset="0"/>
                <a:cs typeface="Calibri" panose="020F0502020204030204" pitchFamily="34" charset="0"/>
              </a:rPr>
              <a:t>February 1</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On-site monitoring review deadline for NSLP/SBP</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SFA Verification Summary Report (FNS-742) deadline in TX-UNPS</a:t>
            </a:r>
          </a:p>
          <a:p>
            <a:pPr>
              <a:lnSpc>
                <a:spcPct val="110000"/>
              </a:lnSpc>
            </a:pPr>
            <a:r>
              <a:rPr lang="en-US" sz="1000" i="1" dirty="0">
                <a:latin typeface="Calibri" panose="020F0502020204030204" pitchFamily="34" charset="0"/>
                <a:cs typeface="Calibri" panose="020F0502020204030204" pitchFamily="34" charset="0"/>
              </a:rPr>
              <a:t>Early February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pPr>
              <a:lnSpc>
                <a:spcPct val="110000"/>
              </a:lnSpc>
            </a:pPr>
            <a:r>
              <a:rPr lang="en-US" sz="1000" i="1" dirty="0">
                <a:latin typeface="Calibri" panose="020F0502020204030204" pitchFamily="34" charset="0"/>
                <a:cs typeface="Calibri" panose="020F0502020204030204" pitchFamily="34" charset="0"/>
              </a:rPr>
              <a:t>February 15</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Food Service Management Company RFP deadline</a:t>
            </a:r>
            <a:endParaRPr lang="en-US" sz="1000" i="1" dirty="0">
              <a:latin typeface="Calibri" panose="020F0502020204030204" pitchFamily="34" charset="0"/>
              <a:cs typeface="Calibri" panose="020F0502020204030204" pitchFamily="34" charset="0"/>
            </a:endParaRPr>
          </a:p>
          <a:p>
            <a:pPr marL="173038" indent="-173038">
              <a:buFont typeface="Arial" panose="020B0604020202020204" pitchFamily="34" charset="0"/>
              <a:buChar char="•"/>
            </a:pPr>
            <a:r>
              <a:rPr lang="en-US" sz="1000" dirty="0">
                <a:latin typeface="Calibri" panose="020F0502020204030204" pitchFamily="34" charset="0"/>
                <a:cs typeface="Calibri" panose="020F0502020204030204" pitchFamily="34" charset="0"/>
              </a:rPr>
              <a:t>Submit FDP contracts in TX-UNPS</a:t>
            </a:r>
          </a:p>
          <a:p>
            <a:pPr marL="173038" indent="-173038">
              <a:buFont typeface="Arial" panose="020B0604020202020204" pitchFamily="34" charset="0"/>
              <a:buChar char="•"/>
            </a:pPr>
            <a:r>
              <a:rPr lang="en-US" sz="1000" dirty="0">
                <a:latin typeface="Calibri" panose="020F0502020204030204" pitchFamily="34" charset="0"/>
                <a:cs typeface="Calibri" panose="020F0502020204030204" pitchFamily="34" charset="0"/>
              </a:rPr>
              <a:t>Submit FDP surveys in TX-UNPS</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r>
              <a:rPr lang="en-US" sz="1000" i="1" dirty="0">
                <a:latin typeface="Calibri" panose="020F0502020204030204" pitchFamily="34" charset="0"/>
                <a:cs typeface="Calibri" panose="020F0502020204030204" pitchFamily="34" charset="0"/>
              </a:rPr>
              <a:t>Ongoing</a:t>
            </a:r>
          </a:p>
          <a:p>
            <a:pPr marL="173038" indent="-173038">
              <a:buFont typeface="Arial" panose="020B0604020202020204" pitchFamily="34" charset="0"/>
              <a:buChar char="•"/>
            </a:pPr>
            <a:r>
              <a:rPr lang="en-US" sz="1000" dirty="0">
                <a:latin typeface="Calibri" panose="020F0502020204030204" pitchFamily="34" charset="0"/>
                <a:cs typeface="Calibri" panose="020F0502020204030204" pitchFamily="34" charset="0"/>
              </a:rPr>
              <a:t>Annual survey, Farm to School survey, and processing survey open in TX-UNPS</a:t>
            </a:r>
          </a:p>
          <a:p>
            <a:pPr marL="173038" indent="-173038">
              <a:buFont typeface="Arial" panose="020B0604020202020204" pitchFamily="34" charset="0"/>
              <a:buChar char="•"/>
            </a:pPr>
            <a:r>
              <a:rPr lang="en-US" sz="1000" dirty="0">
                <a:latin typeface="Calibri" panose="020F0502020204030204" pitchFamily="34" charset="0"/>
                <a:cs typeface="Calibri" panose="020F0502020204030204" pitchFamily="34" charset="0"/>
              </a:rPr>
              <a:t>Conduct 2</a:t>
            </a:r>
            <a:r>
              <a:rPr lang="en-US" sz="1000" baseline="30000" dirty="0">
                <a:latin typeface="Calibri" panose="020F0502020204030204" pitchFamily="34" charset="0"/>
                <a:cs typeface="Calibri" panose="020F0502020204030204" pitchFamily="34" charset="0"/>
              </a:rPr>
              <a:t>nd</a:t>
            </a:r>
            <a:r>
              <a:rPr lang="en-US" sz="1000" dirty="0">
                <a:latin typeface="Calibri" panose="020F0502020204030204" pitchFamily="34" charset="0"/>
                <a:cs typeface="Calibri" panose="020F0502020204030204" pitchFamily="34" charset="0"/>
              </a:rPr>
              <a:t> ASCP on-site monitoring</a:t>
            </a:r>
          </a:p>
          <a:p>
            <a:pPr marL="173038" indent="-173038">
              <a:buFont typeface="Arial" panose="020B0604020202020204" pitchFamily="34" charset="0"/>
              <a:buChar char="•"/>
            </a:pPr>
            <a:r>
              <a:rPr lang="en-US" sz="1000" dirty="0">
                <a:latin typeface="Calibri" panose="020F0502020204030204" pitchFamily="34" charset="0"/>
                <a:cs typeface="Calibri" panose="020F0502020204030204" pitchFamily="34" charset="0"/>
              </a:rPr>
              <a:t>DoD Fresh and Farm to School allocations due in TX-UNPS</a:t>
            </a:r>
          </a:p>
          <a:p>
            <a:pPr marL="173038" indent="-173038">
              <a:buFont typeface="Arial" panose="020B0604020202020204" pitchFamily="34" charset="0"/>
              <a:buChar char="•"/>
            </a:pPr>
            <a:r>
              <a:rPr lang="en-US" sz="1000" dirty="0">
                <a:latin typeface="Calibri" panose="020F0502020204030204" pitchFamily="34" charset="0"/>
                <a:cs typeface="Calibri" panose="020F0502020204030204" pitchFamily="34" charset="0"/>
              </a:rPr>
              <a:t>Schedule 2</a:t>
            </a:r>
            <a:r>
              <a:rPr lang="en-US" sz="1000" baseline="30000" dirty="0">
                <a:latin typeface="Calibri" panose="020F0502020204030204" pitchFamily="34" charset="0"/>
                <a:cs typeface="Calibri" panose="020F0502020204030204" pitchFamily="34" charset="0"/>
              </a:rPr>
              <a:t>nd</a:t>
            </a:r>
            <a:r>
              <a:rPr lang="en-US" sz="1000" dirty="0">
                <a:latin typeface="Calibri" panose="020F0502020204030204" pitchFamily="34" charset="0"/>
                <a:cs typeface="Calibri" panose="020F0502020204030204" pitchFamily="34" charset="0"/>
              </a:rPr>
              <a:t> health inspection</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SNP application packet in TX-UNPS</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FDP contracts and information in TX-UNPS, as needed</a:t>
            </a:r>
          </a:p>
          <a:p>
            <a:r>
              <a:rPr lang="en-US" sz="1000" i="1" dirty="0">
                <a:latin typeface="Calibri" panose="020F0502020204030204" pitchFamily="34" charset="0"/>
                <a:cs typeface="Calibri" panose="020F0502020204030204" pitchFamily="34" charset="0"/>
              </a:rPr>
              <a:t>Upcoming</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SFSP application deadline for CEs requesting advance payment (3/15)</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CEP Report deadline in TX-UNPS (required by all CEs 3/19)</a:t>
            </a:r>
          </a:p>
          <a:p>
            <a:endParaRPr lang="en-US" sz="14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E778F919-C5C2-4E00-A0AE-3CD4A88E25C3}"/>
              </a:ext>
            </a:extLst>
          </p:cNvPr>
          <p:cNvGrpSpPr/>
          <p:nvPr/>
        </p:nvGrpSpPr>
        <p:grpSpPr>
          <a:xfrm>
            <a:off x="1077918" y="6674343"/>
            <a:ext cx="694100" cy="649705"/>
            <a:chOff x="429046" y="2647733"/>
            <a:chExt cx="1189470" cy="1096983"/>
          </a:xfrm>
        </p:grpSpPr>
        <p:grpSp>
          <p:nvGrpSpPr>
            <p:cNvPr id="12" name="Group 11">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solidFill>
              <a:schemeClr val="bg1"/>
            </a:solidFill>
            <a:effectLst>
              <a:outerShdw blurRad="1270000" sx="90000" sy="90000" algn="ctr" rotWithShape="0">
                <a:prstClr val="black">
                  <a:alpha val="40000"/>
                </a:prstClr>
              </a:outerShdw>
            </a:effectLst>
          </p:grpSpPr>
          <p:sp>
            <p:nvSpPr>
              <p:cNvPr id="14"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580" tIns="34290" rIns="68580" bIns="34290" numCol="1" anchor="t" anchorCtr="0" compatLnSpc="1">
                <a:prstTxWarp prst="textNoShape">
                  <a:avLst/>
                </a:prstTxWarp>
                <a:noAutofit/>
              </a:bodyPr>
              <a:lstStyle/>
              <a:p>
                <a:endParaRPr lang="id-ID" sz="800" dirty="0">
                  <a:solidFill>
                    <a:srgbClr val="ABD037"/>
                  </a:solidFill>
                </a:endParaRPr>
              </a:p>
            </p:txBody>
          </p:sp>
          <p:sp>
            <p:nvSpPr>
              <p:cNvPr id="15" name="Freeform 14">
                <a:extLst>
                  <a:ext uri="{FF2B5EF4-FFF2-40B4-BE49-F238E27FC236}">
                    <a16:creationId xmlns:a16="http://schemas.microsoft.com/office/drawing/2014/main" id="{1C9388EE-79D8-40C8-A494-75EAAE6ACE11}"/>
                  </a:ext>
                </a:extLst>
              </p:cNvPr>
              <p:cNvSpPr>
                <a:spLocks/>
              </p:cNvSpPr>
              <p:nvPr/>
            </p:nvSpPr>
            <p:spPr bwMode="auto">
              <a:xfrm>
                <a:off x="8771003" y="4518882"/>
                <a:ext cx="1935033"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00AEEF"/>
              </a:solidFill>
              <a:ln>
                <a:noFill/>
              </a:ln>
            </p:spPr>
            <p:txBody>
              <a:bodyPr vert="horz" wrap="square" lIns="68580" tIns="34290" rIns="68580" bIns="34290" numCol="1" anchor="t" anchorCtr="0" compatLnSpc="1">
                <a:prstTxWarp prst="textNoShape">
                  <a:avLst/>
                </a:prstTxWarp>
              </a:bodyPr>
              <a:lstStyle/>
              <a:p>
                <a:endParaRPr lang="id-ID" sz="800" dirty="0">
                  <a:solidFill>
                    <a:srgbClr val="ABD037"/>
                  </a:solidFill>
                </a:endParaRPr>
              </a:p>
            </p:txBody>
          </p:sp>
        </p:grpSp>
        <p:sp>
          <p:nvSpPr>
            <p:cNvPr id="13" name="Rectangle 12">
              <a:extLst>
                <a:ext uri="{FF2B5EF4-FFF2-40B4-BE49-F238E27FC236}">
                  <a16:creationId xmlns:a16="http://schemas.microsoft.com/office/drawing/2014/main" id="{7E544DC2-E0D6-4C75-ADCD-AC6B7817A863}"/>
                </a:ext>
              </a:extLst>
            </p:cNvPr>
            <p:cNvSpPr/>
            <p:nvPr/>
          </p:nvSpPr>
          <p:spPr>
            <a:xfrm>
              <a:off x="429046" y="2895578"/>
              <a:ext cx="1189470" cy="571625"/>
            </a:xfrm>
            <a:prstGeom prst="rect">
              <a:avLst/>
            </a:prstGeom>
          </p:spPr>
          <p:txBody>
            <a:bodyPr wrap="square">
              <a:spAutoFit/>
            </a:bodyPr>
            <a:lstStyle/>
            <a:p>
              <a:pPr algn="ctr"/>
              <a:r>
                <a:rPr lang="en-US" sz="1600" b="1" dirty="0">
                  <a:solidFill>
                    <a:schemeClr val="bg1"/>
                  </a:solidFill>
                  <a:latin typeface="Calibri" panose="020F0502020204030204" pitchFamily="34" charset="0"/>
                  <a:cs typeface="Calibri" panose="020F0502020204030204" pitchFamily="34" charset="0"/>
                </a:rPr>
                <a:t>2021</a:t>
              </a:r>
              <a:endParaRPr lang="en-US" sz="1600" b="1" dirty="0">
                <a:solidFill>
                  <a:schemeClr val="bg1"/>
                </a:solidFill>
                <a:latin typeface="Calibri" panose="020F0502020204030204" pitchFamily="34" charset="0"/>
                <a:ea typeface="Lato Heavy" panose="020F0502020204030203" pitchFamily="34" charset="0"/>
                <a:cs typeface="Calibri" panose="020F0502020204030204" pitchFamily="34" charset="0"/>
              </a:endParaRPr>
            </a:p>
          </p:txBody>
        </p:sp>
      </p:grpSp>
      <p:sp>
        <p:nvSpPr>
          <p:cNvPr id="10" name="TextBox 9"/>
          <p:cNvSpPr txBox="1"/>
          <p:nvPr/>
        </p:nvSpPr>
        <p:spPr>
          <a:xfrm>
            <a:off x="103371" y="310085"/>
            <a:ext cx="2672888"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FEBRUARY</a:t>
            </a:r>
          </a:p>
        </p:txBody>
      </p:sp>
      <p:sp>
        <p:nvSpPr>
          <p:cNvPr id="2" name="TextBox 1"/>
          <p:cNvSpPr txBox="1"/>
          <p:nvPr/>
        </p:nvSpPr>
        <p:spPr>
          <a:xfrm>
            <a:off x="2886353" y="4108892"/>
            <a:ext cx="1466948" cy="562630"/>
          </a:xfrm>
          <a:prstGeom prst="ellipse">
            <a:avLst/>
          </a:prstGeom>
          <a:solidFill>
            <a:srgbClr val="00AEEF"/>
          </a:solidFill>
          <a:ln>
            <a:solidFill>
              <a:srgbClr val="2D769F"/>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President’s Day-TDA closed</a:t>
            </a:r>
          </a:p>
        </p:txBody>
      </p:sp>
      <p:sp>
        <p:nvSpPr>
          <p:cNvPr id="3" name="Double Wave 2">
            <a:extLst>
              <a:ext uri="{FF2B5EF4-FFF2-40B4-BE49-F238E27FC236}">
                <a16:creationId xmlns:a16="http://schemas.microsoft.com/office/drawing/2014/main" id="{7D9FD40C-AA32-4DF1-A0CA-FB0AFB69FE48}"/>
              </a:ext>
            </a:extLst>
          </p:cNvPr>
          <p:cNvSpPr/>
          <p:nvPr/>
        </p:nvSpPr>
        <p:spPr>
          <a:xfrm>
            <a:off x="6434799" y="6257924"/>
            <a:ext cx="3404680" cy="784681"/>
          </a:xfrm>
          <a:prstGeom prst="doubleWave">
            <a:avLst/>
          </a:prstGeom>
          <a:solidFill>
            <a:srgbClr val="00A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Plan School Breakfast Week Campaign</a:t>
            </a:r>
          </a:p>
        </p:txBody>
      </p:sp>
      <p:sp>
        <p:nvSpPr>
          <p:cNvPr id="17" name="Double Wave 16">
            <a:extLst>
              <a:ext uri="{FF2B5EF4-FFF2-40B4-BE49-F238E27FC236}">
                <a16:creationId xmlns:a16="http://schemas.microsoft.com/office/drawing/2014/main" id="{C34352FB-9368-4B45-A0D6-794A9C881F8D}"/>
              </a:ext>
            </a:extLst>
          </p:cNvPr>
          <p:cNvSpPr/>
          <p:nvPr/>
        </p:nvSpPr>
        <p:spPr>
          <a:xfrm>
            <a:off x="3132306" y="6257925"/>
            <a:ext cx="2795715" cy="784681"/>
          </a:xfrm>
          <a:prstGeom prst="doubleWave">
            <a:avLst/>
          </a:prstGeom>
          <a:solidFill>
            <a:srgbClr val="00A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Promote Farm Fresh Challenge and Farm Fresh Fridays</a:t>
            </a:r>
          </a:p>
          <a:p>
            <a:pPr algn="ctr"/>
            <a:endParaRPr lang="en-US" b="1" dirty="0">
              <a:solidFill>
                <a:schemeClr val="bg1"/>
              </a:solidFill>
            </a:endParaRPr>
          </a:p>
        </p:txBody>
      </p:sp>
    </p:spTree>
    <p:custDataLst>
      <p:tags r:id="rId1"/>
    </p:custDataLst>
    <p:extLst>
      <p:ext uri="{BB962C8B-B14F-4D97-AF65-F5344CB8AC3E}">
        <p14:creationId xmlns:p14="http://schemas.microsoft.com/office/powerpoint/2010/main" val="2618598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tDnDiag">
          <a:fgClr>
            <a:srgbClr val="66B948"/>
          </a:fgClr>
          <a:bgClr>
            <a:schemeClr val="bg1"/>
          </a:bgClr>
        </a:pattFill>
        <a:effectLst/>
      </p:bgPr>
    </p:bg>
    <p:spTree>
      <p:nvGrpSpPr>
        <p:cNvPr id="1" name=""/>
        <p:cNvGrpSpPr/>
        <p:nvPr/>
      </p:nvGrpSpPr>
      <p:grpSpPr>
        <a:xfrm>
          <a:off x="0" y="0"/>
          <a:ext cx="0" cy="0"/>
          <a:chOff x="0" y="0"/>
          <a:chExt cx="0" cy="0"/>
        </a:xfrm>
      </p:grpSpPr>
      <p:sp>
        <p:nvSpPr>
          <p:cNvPr id="17" name="Rounded Rectangle 16"/>
          <p:cNvSpPr/>
          <p:nvPr/>
        </p:nvSpPr>
        <p:spPr>
          <a:xfrm>
            <a:off x="73679" y="87455"/>
            <a:ext cx="2702579" cy="7586560"/>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402273665"/>
              </p:ext>
            </p:extLst>
          </p:nvPr>
        </p:nvGraphicFramePr>
        <p:xfrm>
          <a:off x="2886354" y="115878"/>
          <a:ext cx="7096890" cy="7161743"/>
        </p:xfrm>
        <a:graphic>
          <a:graphicData uri="http://schemas.openxmlformats.org/drawingml/2006/table">
            <a:tbl>
              <a:tblPr firstRow="1" bandRow="1">
                <a:tableStyleId>{F5AB1C69-6EDB-4FF4-983F-18BD219EF322}</a:tableStyleId>
              </a:tblPr>
              <a:tblGrid>
                <a:gridCol w="1432431">
                  <a:extLst>
                    <a:ext uri="{9D8B030D-6E8A-4147-A177-3AD203B41FA5}">
                      <a16:colId xmlns:a16="http://schemas.microsoft.com/office/drawing/2014/main" val="20000"/>
                    </a:ext>
                  </a:extLst>
                </a:gridCol>
                <a:gridCol w="1388130">
                  <a:extLst>
                    <a:ext uri="{9D8B030D-6E8A-4147-A177-3AD203B41FA5}">
                      <a16:colId xmlns:a16="http://schemas.microsoft.com/office/drawing/2014/main" val="20001"/>
                    </a:ext>
                  </a:extLst>
                </a:gridCol>
                <a:gridCol w="1417664">
                  <a:extLst>
                    <a:ext uri="{9D8B030D-6E8A-4147-A177-3AD203B41FA5}">
                      <a16:colId xmlns:a16="http://schemas.microsoft.com/office/drawing/2014/main" val="20002"/>
                    </a:ext>
                  </a:extLst>
                </a:gridCol>
                <a:gridCol w="1417664">
                  <a:extLst>
                    <a:ext uri="{9D8B030D-6E8A-4147-A177-3AD203B41FA5}">
                      <a16:colId xmlns:a16="http://schemas.microsoft.com/office/drawing/2014/main" val="20003"/>
                    </a:ext>
                  </a:extLst>
                </a:gridCol>
                <a:gridCol w="1441001">
                  <a:extLst>
                    <a:ext uri="{9D8B030D-6E8A-4147-A177-3AD203B41FA5}">
                      <a16:colId xmlns:a16="http://schemas.microsoft.com/office/drawing/2014/main" val="20004"/>
                    </a:ext>
                  </a:extLst>
                </a:gridCol>
              </a:tblGrid>
              <a:tr h="383911">
                <a:tc>
                  <a:txBody>
                    <a:bodyPr/>
                    <a:lstStyle/>
                    <a:p>
                      <a:pPr algn="ctr"/>
                      <a:r>
                        <a:rPr lang="en-US" sz="1400" dirty="0">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extLst>
                  <a:ext uri="{0D108BD9-81ED-4DB2-BD59-A6C34878D82A}">
                    <a16:rowId xmlns:a16="http://schemas.microsoft.com/office/drawing/2014/main" val="10000"/>
                  </a:ext>
                </a:extLst>
              </a:tr>
              <a:tr h="383911">
                <a:tc>
                  <a:txBody>
                    <a:bodyPr/>
                    <a:lstStyle/>
                    <a:p>
                      <a:pPr marL="0" marR="0" lvl="0" indent="0" algn="l" defTabSz="855844"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1 </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CEP Report opens</a:t>
                      </a:r>
                    </a:p>
                    <a:p>
                      <a:pPr marL="0" marR="0" indent="0" algn="ctr" defTabSz="855844"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Calibri" panose="020F0502020204030204" pitchFamily="34" charset="0"/>
                        <a:ea typeface="+mn-ea"/>
                        <a:cs typeface="Calibri" panose="020F0502020204030204" pitchFamily="34" charset="0"/>
                      </a:endParaRPr>
                    </a:p>
                    <a:p>
                      <a:pPr marL="0" marR="0" indent="0" algn="ctr" defTabSz="855844"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Calibri" panose="020F0502020204030204" pitchFamily="34" charset="0"/>
                          <a:ea typeface="+mn-ea"/>
                          <a:cs typeface="Calibri" panose="020F0502020204030204" pitchFamily="34" charset="0"/>
                        </a:rPr>
                        <a:t>Prior Year Financial Report opens</a:t>
                      </a:r>
                    </a:p>
                    <a:p>
                      <a:pPr marL="0" marR="0" indent="0" algn="l" defTabSz="855844"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Calibri" panose="020F0502020204030204" pitchFamily="34" charset="0"/>
                        <a:ea typeface="+mn-ea"/>
                        <a:cs typeface="Calibri" panose="020F0502020204030204" pitchFamily="34" charset="0"/>
                      </a:endParaRPr>
                    </a:p>
                    <a:p>
                      <a:pPr marL="0" marR="0" indent="0" algn="l" defTabSz="855844"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Calibri" panose="020F0502020204030204" pitchFamily="34" charset="0"/>
                        <a:ea typeface="+mn-ea"/>
                        <a:cs typeface="Calibri" panose="020F0502020204030204" pitchFamily="34" charset="0"/>
                      </a:endParaRPr>
                    </a:p>
                    <a:p>
                      <a:pPr marL="0" marR="0" indent="0" algn="l" defTabSz="855844"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4</a:t>
                      </a:r>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sz="1700" b="0" baseline="0" dirty="0">
                          <a:latin typeface="Calibri" panose="020F0502020204030204" pitchFamily="34" charset="0"/>
                          <a:cs typeface="Calibri" panose="020F0502020204030204" pitchFamily="34" charset="0"/>
                        </a:rPr>
                        <a:t>5</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Check Texas ELMS for new DC data</a:t>
                      </a:r>
                    </a:p>
                    <a:p>
                      <a:pPr algn="l"/>
                      <a:endParaRPr lang="en-US" sz="900" kern="1200" dirty="0">
                        <a:solidFill>
                          <a:schemeClr val="dk1"/>
                        </a:solidFill>
                        <a:latin typeface="Calibri" panose="020F0502020204030204" pitchFamily="34" charset="0"/>
                        <a:ea typeface="+mn-ea"/>
                        <a:cs typeface="Calibri" panose="020F0502020204030204" pitchFamily="34" charset="0"/>
                      </a:endParaRPr>
                    </a:p>
                    <a:p>
                      <a:pPr algn="l"/>
                      <a:endParaRPr lang="en-US" sz="900" kern="1200" dirty="0">
                        <a:solidFill>
                          <a:schemeClr val="dk1"/>
                        </a:solidFill>
                        <a:latin typeface="Calibri" panose="020F0502020204030204" pitchFamily="34" charset="0"/>
                        <a:ea typeface="+mn-ea"/>
                        <a:cs typeface="Calibri" panose="020F0502020204030204" pitchFamily="34" charset="0"/>
                      </a:endParaRPr>
                    </a:p>
                    <a:p>
                      <a:pPr algn="l"/>
                      <a:endParaRPr lang="en-US" sz="900" kern="1200" dirty="0">
                        <a:solidFill>
                          <a:schemeClr val="dk1"/>
                        </a:solidFill>
                        <a:latin typeface="Calibri" panose="020F0502020204030204" pitchFamily="34" charset="0"/>
                        <a:ea typeface="+mn-ea"/>
                        <a:cs typeface="Calibri" panose="020F0502020204030204" pitchFamily="34" charset="0"/>
                      </a:endParaRPr>
                    </a:p>
                    <a:p>
                      <a:pPr algn="l"/>
                      <a:endParaRPr lang="en-US" sz="900" kern="1200" dirty="0">
                        <a:solidFill>
                          <a:schemeClr val="dk1"/>
                        </a:solidFill>
                        <a:latin typeface="Calibri" panose="020F0502020204030204" pitchFamily="34" charset="0"/>
                        <a:ea typeface="+mn-ea"/>
                        <a:cs typeface="Calibri" panose="020F0502020204030204" pitchFamily="34" charset="0"/>
                      </a:endParaRPr>
                    </a:p>
                    <a:p>
                      <a:pPr algn="l"/>
                      <a:endParaRPr lang="en-US" sz="9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82664">
                <a:tc>
                  <a:txBody>
                    <a:bodyPr/>
                    <a:lstStyle/>
                    <a:p>
                      <a:pPr algn="l"/>
                      <a:r>
                        <a:rPr lang="en-US" dirty="0">
                          <a:latin typeface="Calibri" panose="020F0502020204030204" pitchFamily="34" charset="0"/>
                          <a:cs typeface="Calibri" panose="020F0502020204030204" pitchFamily="34" charset="0"/>
                        </a:rPr>
                        <a:t>8</a:t>
                      </a:r>
                    </a:p>
                    <a:p>
                      <a:pPr marL="0" algn="l" defTabSz="855844" rtl="0" eaLnBrk="1" latinLnBrk="0" hangingPunct="1"/>
                      <a:endParaRPr lang="en-US" sz="1000" kern="1200" dirty="0">
                        <a:solidFill>
                          <a:schemeClr val="dk1"/>
                        </a:solidFill>
                        <a:latin typeface="Calibri" panose="020F0502020204030204" pitchFamily="34" charset="0"/>
                        <a:ea typeface="+mn-ea"/>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11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12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rgbClr val="004980"/>
                        </a:gs>
                        <a:gs pos="100000">
                          <a:srgbClr val="004980"/>
                        </a:gs>
                        <a:gs pos="100000">
                          <a:srgbClr val="004980"/>
                        </a:gs>
                      </a:gsLst>
                      <a:lin ang="5400000" scaled="1"/>
                    </a:gradFill>
                  </a:tcPr>
                </a:tc>
                <a:extLst>
                  <a:ext uri="{0D108BD9-81ED-4DB2-BD59-A6C34878D82A}">
                    <a16:rowId xmlns:a16="http://schemas.microsoft.com/office/drawing/2014/main" val="10002"/>
                  </a:ext>
                </a:extLst>
              </a:tr>
              <a:tr h="383911">
                <a:tc>
                  <a:txBody>
                    <a:bodyPr/>
                    <a:lstStyle/>
                    <a:p>
                      <a:pPr algn="l"/>
                      <a:r>
                        <a:rPr lang="en-US" dirty="0">
                          <a:latin typeface="Calibri" panose="020F0502020204030204" pitchFamily="34" charset="0"/>
                          <a:cs typeface="Calibri" panose="020F0502020204030204" pitchFamily="34" charset="0"/>
                        </a:rPr>
                        <a:t>15</a:t>
                      </a:r>
                    </a:p>
                    <a:p>
                      <a:pPr algn="l"/>
                      <a:endParaRPr lang="en-US" sz="1000" dirty="0">
                        <a:latin typeface="Calibri" panose="020F0502020204030204" pitchFamily="34" charset="0"/>
                        <a:cs typeface="Calibri" panose="020F0502020204030204" pitchFamily="34" charset="0"/>
                      </a:endParaRPr>
                    </a:p>
                    <a:p>
                      <a:pPr algn="ctr"/>
                      <a:r>
                        <a:rPr lang="en-US" sz="1000" dirty="0">
                          <a:latin typeface="Calibri" panose="020F0502020204030204" pitchFamily="34" charset="0"/>
                          <a:cs typeface="Calibri" panose="020F0502020204030204" pitchFamily="34" charset="0"/>
                        </a:rPr>
                        <a:t>Universal Breakfast waiver</a:t>
                      </a:r>
                      <a:r>
                        <a:rPr lang="en-US" sz="1000" baseline="0" dirty="0">
                          <a:latin typeface="Calibri" panose="020F0502020204030204" pitchFamily="34" charset="0"/>
                          <a:cs typeface="Calibri" panose="020F0502020204030204" pitchFamily="34" charset="0"/>
                        </a:rPr>
                        <a:t> available in TX-UNPS</a:t>
                      </a:r>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16</a:t>
                      </a:r>
                    </a:p>
                    <a:p>
                      <a:pPr marL="0" marR="0" lvl="0" indent="0" algn="l" defTabSz="855844"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Calibri" panose="020F0502020204030204" pitchFamily="34" charset="0"/>
                        <a:ea typeface="+mn-ea"/>
                        <a:cs typeface="Calibri" panose="020F0502020204030204" pitchFamily="34" charset="0"/>
                      </a:endParaRP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Calibri" panose="020F0502020204030204" pitchFamily="34" charset="0"/>
                          <a:ea typeface="+mn-ea"/>
                          <a:cs typeface="Calibri" panose="020F0502020204030204" pitchFamily="34" charset="0"/>
                        </a:rPr>
                        <a:t>1st due date for SFSP applications (if seeking advance)</a:t>
                      </a:r>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algn="l" defTabSz="855844" rtl="0" eaLnBrk="1" latinLnBrk="0" hangingPunct="1"/>
                      <a:r>
                        <a:rPr lang="en-US" sz="1700" kern="1200" dirty="0">
                          <a:solidFill>
                            <a:schemeClr val="dk1"/>
                          </a:solidFill>
                          <a:latin typeface="Calibri" panose="020F0502020204030204" pitchFamily="34" charset="0"/>
                          <a:ea typeface="+mn-ea"/>
                          <a:cs typeface="Calibri" panose="020F0502020204030204" pitchFamily="34" charset="0"/>
                        </a:rPr>
                        <a:t>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19</a:t>
                      </a:r>
                    </a:p>
                    <a:p>
                      <a:pPr marL="0" marR="0" lvl="0" indent="0" algn="l" defTabSz="855844" rtl="0" eaLnBrk="1" fontAlgn="auto" latinLnBrk="0" hangingPunct="1">
                        <a:lnSpc>
                          <a:spcPct val="100000"/>
                        </a:lnSpc>
                        <a:spcBef>
                          <a:spcPts val="0"/>
                        </a:spcBef>
                        <a:spcAft>
                          <a:spcPts val="0"/>
                        </a:spcAft>
                        <a:buClrTx/>
                        <a:buSzTx/>
                        <a:buFontTx/>
                        <a:buNone/>
                        <a:tabLst/>
                        <a:defRPr/>
                      </a:pPr>
                      <a:endParaRPr lang="en-US" sz="1000" kern="1200" noProof="0" dirty="0">
                        <a:solidFill>
                          <a:schemeClr val="dk1"/>
                        </a:solidFill>
                        <a:latin typeface="Calibri" panose="020F0502020204030204" pitchFamily="34" charset="0"/>
                        <a:ea typeface="+mn-ea"/>
                        <a:cs typeface="Calibri" panose="020F0502020204030204" pitchFamily="34" charset="0"/>
                      </a:endParaRP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kern="1200" noProof="0" dirty="0">
                          <a:solidFill>
                            <a:schemeClr val="dk1"/>
                          </a:solidFill>
                          <a:latin typeface="Calibri" panose="020F0502020204030204" pitchFamily="34" charset="0"/>
                          <a:ea typeface="+mn-ea"/>
                          <a:cs typeface="Calibri" panose="020F0502020204030204" pitchFamily="34" charset="0"/>
                        </a:rPr>
                        <a:t>CEP Report due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95608">
                <a:tc>
                  <a:txBody>
                    <a:bodyPr/>
                    <a:lstStyle/>
                    <a:p>
                      <a:pPr algn="l"/>
                      <a:r>
                        <a:rPr lang="en-US" dirty="0">
                          <a:latin typeface="Calibri" panose="020F0502020204030204" pitchFamily="34" charset="0"/>
                          <a:cs typeface="Calibri" panose="020F0502020204030204" pitchFamily="34" charset="0"/>
                        </a:rPr>
                        <a:t>22</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25</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26</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rgbClr val="004980"/>
                        </a:gs>
                        <a:gs pos="100000">
                          <a:srgbClr val="004980"/>
                        </a:gs>
                        <a:gs pos="100000">
                          <a:srgbClr val="004980"/>
                        </a:gs>
                      </a:gsLst>
                      <a:lin ang="5400000" scaled="1"/>
                    </a:gradFill>
                  </a:tcPr>
                </a:tc>
                <a:extLst>
                  <a:ext uri="{0D108BD9-81ED-4DB2-BD59-A6C34878D82A}">
                    <a16:rowId xmlns:a16="http://schemas.microsoft.com/office/drawing/2014/main" val="10004"/>
                  </a:ext>
                </a:extLst>
              </a:tr>
              <a:tr h="1197905">
                <a:tc>
                  <a:txBody>
                    <a:bodyPr/>
                    <a:lstStyle/>
                    <a:p>
                      <a:pPr algn="l"/>
                      <a:r>
                        <a:rPr lang="en-US" dirty="0">
                          <a:latin typeface="Calibri" panose="020F0502020204030204" pitchFamily="34" charset="0"/>
                          <a:cs typeface="Calibri" panose="020F0502020204030204" pitchFamily="34" charset="0"/>
                        </a:rPr>
                        <a:t>29</a:t>
                      </a:r>
                    </a:p>
                    <a:p>
                      <a:pPr algn="l"/>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30</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algn="l" defTabSz="855844" rtl="0" eaLnBrk="1" latinLnBrk="0" hangingPunct="1"/>
                      <a:endParaRPr lang="en-US" sz="17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39424" y="1027951"/>
            <a:ext cx="2727801" cy="5008294"/>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a:lnSpc>
                <a:spcPct val="110000"/>
              </a:lnSpc>
            </a:pPr>
            <a:r>
              <a:rPr lang="en-US" sz="1000" i="1" dirty="0">
                <a:latin typeface="Calibri" panose="020F0502020204030204" pitchFamily="34" charset="0"/>
                <a:cs typeface="Calibri" panose="020F0502020204030204" pitchFamily="34" charset="0"/>
              </a:rPr>
              <a:t>March 1</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CEP Report opens in TX-UNPS</a:t>
            </a:r>
          </a:p>
          <a:p>
            <a:pPr marL="171450" indent="-171450">
              <a:lnSpc>
                <a:spcPct val="110000"/>
              </a:lnSpc>
              <a:buFont typeface="Arial" panose="020B0604020202020204" pitchFamily="34" charset="0"/>
              <a:buChar char="•"/>
            </a:pPr>
            <a:r>
              <a:rPr lang="en-US" sz="1000">
                <a:latin typeface="Calibri" panose="020F0502020204030204" pitchFamily="34" charset="0"/>
                <a:cs typeface="Calibri" panose="020F0502020204030204" pitchFamily="34" charset="0"/>
              </a:rPr>
              <a:t>Commodity surveys close in TX-UNPS</a:t>
            </a:r>
            <a:endParaRPr lang="en-US" sz="1000" dirty="0">
              <a:latin typeface="Calibri" panose="020F0502020204030204" pitchFamily="34" charset="0"/>
              <a:cs typeface="Calibri" panose="020F0502020204030204" pitchFamily="34" charset="0"/>
            </a:endParaRPr>
          </a:p>
          <a:p>
            <a:pPr>
              <a:lnSpc>
                <a:spcPct val="110000"/>
              </a:lnSpc>
            </a:pPr>
            <a:r>
              <a:rPr lang="en-US" sz="1000" i="1" dirty="0">
                <a:latin typeface="Calibri" panose="020F0502020204030204" pitchFamily="34" charset="0"/>
                <a:cs typeface="Calibri" panose="020F0502020204030204" pitchFamily="34" charset="0"/>
              </a:rPr>
              <a:t>Early March</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r>
              <a:rPr lang="en-US" sz="1000" i="1" dirty="0">
                <a:latin typeface="Calibri" panose="020F0502020204030204" pitchFamily="34" charset="0"/>
                <a:cs typeface="Calibri" panose="020F0502020204030204" pitchFamily="34" charset="0"/>
              </a:rPr>
              <a:t>March 16</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SFSP application deadline for CEs requesting an advance</a:t>
            </a:r>
          </a:p>
          <a:p>
            <a:r>
              <a:rPr lang="en-US" sz="1000" i="1" dirty="0">
                <a:latin typeface="Calibri" panose="020F0502020204030204" pitchFamily="34" charset="0"/>
                <a:cs typeface="Calibri" panose="020F0502020204030204" pitchFamily="34" charset="0"/>
              </a:rPr>
              <a:t>March 19</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CEP Report deadline in TX-UNPS (required by all CEs)</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r>
              <a:rPr lang="en-US" sz="1000" i="1" dirty="0">
                <a:latin typeface="Calibri" panose="020F0502020204030204" pitchFamily="34" charset="0"/>
                <a:cs typeface="Calibri" panose="020F0502020204030204" pitchFamily="34" charset="0"/>
              </a:rPr>
              <a:t>Ongoing</a:t>
            </a:r>
          </a:p>
          <a:p>
            <a:pPr marL="173038" indent="-173038">
              <a:buFont typeface="Arial" panose="020B0604020202020204" pitchFamily="34" charset="0"/>
              <a:buChar char="•"/>
            </a:pPr>
            <a:r>
              <a:rPr lang="en-US" sz="1000" dirty="0">
                <a:latin typeface="Calibri" panose="020F0502020204030204" pitchFamily="34" charset="0"/>
                <a:cs typeface="Calibri" panose="020F0502020204030204" pitchFamily="34" charset="0"/>
              </a:rPr>
              <a:t>Conduct 2</a:t>
            </a:r>
            <a:r>
              <a:rPr lang="en-US" sz="1000" baseline="30000" dirty="0">
                <a:latin typeface="Calibri" panose="020F0502020204030204" pitchFamily="34" charset="0"/>
                <a:cs typeface="Calibri" panose="020F0502020204030204" pitchFamily="34" charset="0"/>
              </a:rPr>
              <a:t>nd</a:t>
            </a:r>
            <a:r>
              <a:rPr lang="en-US" sz="1000" dirty="0">
                <a:latin typeface="Calibri" panose="020F0502020204030204" pitchFamily="34" charset="0"/>
                <a:cs typeface="Calibri" panose="020F0502020204030204" pitchFamily="34" charset="0"/>
              </a:rPr>
              <a:t> ASCP on-site monitoring</a:t>
            </a:r>
          </a:p>
          <a:p>
            <a:pPr marL="173038" indent="-173038">
              <a:buFont typeface="Arial" panose="020B0604020202020204" pitchFamily="34" charset="0"/>
              <a:buChar char="•"/>
            </a:pPr>
            <a:r>
              <a:rPr lang="en-US" sz="1000" dirty="0">
                <a:latin typeface="Calibri" panose="020F0502020204030204" pitchFamily="34" charset="0"/>
                <a:cs typeface="Calibri" panose="020F0502020204030204" pitchFamily="34" charset="0"/>
              </a:rPr>
              <a:t>Schedule 2</a:t>
            </a:r>
            <a:r>
              <a:rPr lang="en-US" sz="1000" baseline="30000" dirty="0">
                <a:latin typeface="Calibri" panose="020F0502020204030204" pitchFamily="34" charset="0"/>
                <a:cs typeface="Calibri" panose="020F0502020204030204" pitchFamily="34" charset="0"/>
              </a:rPr>
              <a:t>nd</a:t>
            </a:r>
            <a:r>
              <a:rPr lang="en-US" sz="1000" dirty="0">
                <a:latin typeface="Calibri" panose="020F0502020204030204" pitchFamily="34" charset="0"/>
                <a:cs typeface="Calibri" panose="020F0502020204030204" pitchFamily="34" charset="0"/>
              </a:rPr>
              <a:t> health inspection </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SNP application packet in TX-UNPS</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FDP contracts and information in TX-UNPS, as needed</a:t>
            </a:r>
          </a:p>
          <a:p>
            <a:pPr>
              <a:lnSpc>
                <a:spcPct val="110000"/>
              </a:lnSpc>
            </a:pPr>
            <a:r>
              <a:rPr lang="en-US" sz="1000" i="1" dirty="0">
                <a:latin typeface="Calibri" panose="020F0502020204030204" pitchFamily="34" charset="0"/>
                <a:cs typeface="Calibri" panose="020F0502020204030204" pitchFamily="34" charset="0"/>
              </a:rPr>
              <a:t>Upcoming</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Review Local Wellness Plan activities and measurements for SY2020-21</a:t>
            </a:r>
          </a:p>
          <a:p>
            <a:pPr marL="174625" indent="-174625">
              <a:lnSpc>
                <a:spcPct val="110000"/>
              </a:lnSpc>
              <a:buFont typeface="Arial"/>
              <a:buChar char="•"/>
            </a:pPr>
            <a:r>
              <a:rPr lang="en-US" sz="1000" dirty="0">
                <a:latin typeface="Calibri" panose="020F0502020204030204" pitchFamily="34" charset="0"/>
                <a:cs typeface="Calibri" panose="020F0502020204030204" pitchFamily="34" charset="0"/>
              </a:rPr>
              <a:t>Prior Year Financial Report due (4/1)</a:t>
            </a:r>
          </a:p>
          <a:p>
            <a:pPr marL="174625" indent="-174625">
              <a:lnSpc>
                <a:spcPct val="110000"/>
              </a:lnSpc>
              <a:buFont typeface="Arial"/>
              <a:buChar char="•"/>
            </a:pPr>
            <a:r>
              <a:rPr lang="en-US" sz="1000" dirty="0">
                <a:latin typeface="Calibri" panose="020F0502020204030204" pitchFamily="34" charset="0"/>
                <a:cs typeface="Calibri" panose="020F0502020204030204" pitchFamily="34" charset="0"/>
              </a:rPr>
              <a:t>SFSP new contracting entity application deadline (4/15)</a:t>
            </a:r>
          </a:p>
        </p:txBody>
      </p:sp>
      <p:sp>
        <p:nvSpPr>
          <p:cNvPr id="10" name="TextBox 9"/>
          <p:cNvSpPr txBox="1"/>
          <p:nvPr/>
        </p:nvSpPr>
        <p:spPr>
          <a:xfrm>
            <a:off x="73835" y="310085"/>
            <a:ext cx="2717191"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MARCH</a:t>
            </a:r>
          </a:p>
        </p:txBody>
      </p:sp>
      <p:grpSp>
        <p:nvGrpSpPr>
          <p:cNvPr id="11" name="Group 10">
            <a:extLst>
              <a:ext uri="{FF2B5EF4-FFF2-40B4-BE49-F238E27FC236}">
                <a16:creationId xmlns:a16="http://schemas.microsoft.com/office/drawing/2014/main" id="{E778F919-C5C2-4E00-A0AE-3CD4A88E25C3}"/>
              </a:ext>
            </a:extLst>
          </p:cNvPr>
          <p:cNvGrpSpPr/>
          <p:nvPr/>
        </p:nvGrpSpPr>
        <p:grpSpPr>
          <a:xfrm>
            <a:off x="1077918" y="6768376"/>
            <a:ext cx="694100" cy="649705"/>
            <a:chOff x="429046" y="2647733"/>
            <a:chExt cx="1189470" cy="1096983"/>
          </a:xfrm>
        </p:grpSpPr>
        <p:grpSp>
          <p:nvGrpSpPr>
            <p:cNvPr id="12" name="Group 11">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solidFill>
              <a:schemeClr val="bg1"/>
            </a:solidFill>
            <a:effectLst>
              <a:outerShdw blurRad="1270000" sx="90000" sy="90000" algn="ctr" rotWithShape="0">
                <a:prstClr val="black">
                  <a:alpha val="40000"/>
                </a:prstClr>
              </a:outerShdw>
            </a:effectLst>
          </p:grpSpPr>
          <p:sp>
            <p:nvSpPr>
              <p:cNvPr id="14"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580" tIns="34290" rIns="68580" bIns="34290" numCol="1" anchor="t" anchorCtr="0" compatLnSpc="1">
                <a:prstTxWarp prst="textNoShape">
                  <a:avLst/>
                </a:prstTxWarp>
                <a:noAutofit/>
              </a:bodyPr>
              <a:lstStyle/>
              <a:p>
                <a:endParaRPr lang="id-ID" sz="800" dirty="0">
                  <a:solidFill>
                    <a:srgbClr val="ABD037"/>
                  </a:solidFill>
                </a:endParaRPr>
              </a:p>
            </p:txBody>
          </p:sp>
          <p:sp>
            <p:nvSpPr>
              <p:cNvPr id="15" name="Freeform 14">
                <a:extLst>
                  <a:ext uri="{FF2B5EF4-FFF2-40B4-BE49-F238E27FC236}">
                    <a16:creationId xmlns:a16="http://schemas.microsoft.com/office/drawing/2014/main" id="{1C9388EE-79D8-40C8-A494-75EAAE6ACE11}"/>
                  </a:ext>
                </a:extLst>
              </p:cNvPr>
              <p:cNvSpPr>
                <a:spLocks/>
              </p:cNvSpPr>
              <p:nvPr/>
            </p:nvSpPr>
            <p:spPr bwMode="auto">
              <a:xfrm>
                <a:off x="8771003" y="4518882"/>
                <a:ext cx="1935033"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66B948"/>
              </a:solidFill>
              <a:ln>
                <a:noFill/>
              </a:ln>
            </p:spPr>
            <p:txBody>
              <a:bodyPr vert="horz" wrap="square" lIns="68580" tIns="34290" rIns="68580" bIns="34290" numCol="1" anchor="t" anchorCtr="0" compatLnSpc="1">
                <a:prstTxWarp prst="textNoShape">
                  <a:avLst/>
                </a:prstTxWarp>
              </a:bodyPr>
              <a:lstStyle/>
              <a:p>
                <a:endParaRPr lang="id-ID" sz="800" dirty="0">
                  <a:solidFill>
                    <a:srgbClr val="ABD037"/>
                  </a:solidFill>
                </a:endParaRPr>
              </a:p>
            </p:txBody>
          </p:sp>
        </p:grpSp>
        <p:sp>
          <p:nvSpPr>
            <p:cNvPr id="13" name="Rectangle 12">
              <a:extLst>
                <a:ext uri="{FF2B5EF4-FFF2-40B4-BE49-F238E27FC236}">
                  <a16:creationId xmlns:a16="http://schemas.microsoft.com/office/drawing/2014/main" id="{7E544DC2-E0D6-4C75-ADCD-AC6B7817A863}"/>
                </a:ext>
              </a:extLst>
            </p:cNvPr>
            <p:cNvSpPr/>
            <p:nvPr/>
          </p:nvSpPr>
          <p:spPr>
            <a:xfrm>
              <a:off x="429046" y="2895578"/>
              <a:ext cx="1189470" cy="571625"/>
            </a:xfrm>
            <a:prstGeom prst="rect">
              <a:avLst/>
            </a:prstGeom>
          </p:spPr>
          <p:txBody>
            <a:bodyPr wrap="square">
              <a:spAutoFit/>
            </a:bodyPr>
            <a:lstStyle/>
            <a:p>
              <a:pPr algn="ctr"/>
              <a:r>
                <a:rPr lang="en-US" sz="1600" b="1" dirty="0">
                  <a:solidFill>
                    <a:schemeClr val="bg1"/>
                  </a:solidFill>
                  <a:latin typeface="Calibri" panose="020F0502020204030204" pitchFamily="34" charset="0"/>
                  <a:cs typeface="Calibri" panose="020F0502020204030204" pitchFamily="34" charset="0"/>
                </a:rPr>
                <a:t>2021</a:t>
              </a:r>
              <a:endParaRPr lang="en-US" sz="1600" b="1" dirty="0">
                <a:solidFill>
                  <a:schemeClr val="bg1"/>
                </a:solidFill>
                <a:latin typeface="Calibri" panose="020F0502020204030204" pitchFamily="34" charset="0"/>
                <a:ea typeface="Lato Heavy" panose="020F0502020204030203" pitchFamily="34" charset="0"/>
                <a:cs typeface="Calibri" panose="020F0502020204030204" pitchFamily="34" charset="0"/>
              </a:endParaRPr>
            </a:p>
          </p:txBody>
        </p:sp>
      </p:grpSp>
      <p:sp>
        <p:nvSpPr>
          <p:cNvPr id="2" name="Rectangle 1"/>
          <p:cNvSpPr/>
          <p:nvPr/>
        </p:nvSpPr>
        <p:spPr>
          <a:xfrm>
            <a:off x="3346521" y="1570917"/>
            <a:ext cx="6354312" cy="275572"/>
          </a:xfrm>
          <a:prstGeom prst="rect">
            <a:avLst/>
          </a:prstGeom>
          <a:solidFill>
            <a:srgbClr val="66B948"/>
          </a:solidFill>
          <a:ln>
            <a:solidFill>
              <a:srgbClr val="2EA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600" dirty="0">
                <a:solidFill>
                  <a:schemeClr val="bg1"/>
                </a:solidFill>
                <a:latin typeface="Calibri" panose="020F0502020204030204" pitchFamily="34" charset="0"/>
                <a:cs typeface="Calibri" panose="020F0502020204030204" pitchFamily="34" charset="0"/>
              </a:rPr>
              <a:t>National School Breakfast Week</a:t>
            </a:r>
          </a:p>
        </p:txBody>
      </p:sp>
      <p:sp>
        <p:nvSpPr>
          <p:cNvPr id="3" name="24-Point Star 2"/>
          <p:cNvSpPr/>
          <p:nvPr/>
        </p:nvSpPr>
        <p:spPr>
          <a:xfrm>
            <a:off x="7101010" y="6016667"/>
            <a:ext cx="2727802" cy="1076561"/>
          </a:xfrm>
          <a:prstGeom prst="star24">
            <a:avLst/>
          </a:prstGeom>
          <a:solidFill>
            <a:srgbClr val="66B948"/>
          </a:solidFill>
          <a:ln>
            <a:solidFill>
              <a:srgbClr val="2EA6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cs typeface="Calibri" panose="020F0502020204030204" pitchFamily="34" charset="0"/>
              </a:rPr>
              <a:t>National Nutrition Month</a:t>
            </a:r>
            <a:endParaRPr lang="en-US" sz="2400" b="1"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82756D3-6014-4B25-8243-1BE84405CEB2}"/>
              </a:ext>
            </a:extLst>
          </p:cNvPr>
          <p:cNvSpPr txBox="1"/>
          <p:nvPr/>
        </p:nvSpPr>
        <p:spPr>
          <a:xfrm>
            <a:off x="2867225" y="1427032"/>
            <a:ext cx="1488908" cy="419457"/>
          </a:xfrm>
          <a:prstGeom prst="round2SameRect">
            <a:avLst/>
          </a:prstGeom>
          <a:solidFill>
            <a:srgbClr val="66B948"/>
          </a:solidFill>
          <a:ln w="12700">
            <a:solidFill>
              <a:srgbClr val="0B7B6D"/>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Last day to submit December claims</a:t>
            </a:r>
          </a:p>
        </p:txBody>
      </p:sp>
      <p:sp>
        <p:nvSpPr>
          <p:cNvPr id="16" name="Double Wave 15">
            <a:extLst>
              <a:ext uri="{FF2B5EF4-FFF2-40B4-BE49-F238E27FC236}">
                <a16:creationId xmlns:a16="http://schemas.microsoft.com/office/drawing/2014/main" id="{F181F795-9F1D-49DC-9448-AFFCD42071D6}"/>
              </a:ext>
            </a:extLst>
          </p:cNvPr>
          <p:cNvSpPr/>
          <p:nvPr/>
        </p:nvSpPr>
        <p:spPr>
          <a:xfrm>
            <a:off x="73679" y="5958995"/>
            <a:ext cx="2702579" cy="649705"/>
          </a:xfrm>
          <a:prstGeom prst="doubleWave">
            <a:avLst/>
          </a:prstGeom>
          <a:solidFill>
            <a:srgbClr val="66B9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chemeClr val="bg1"/>
                </a:solidFill>
                <a:latin typeface="Calibri" panose="020F0502020204030204" pitchFamily="34" charset="0"/>
                <a:cs typeface="Calibri" panose="020F0502020204030204" pitchFamily="34" charset="0"/>
              </a:rPr>
              <a:t>Promote the Farm Fresh Challenge!</a:t>
            </a:r>
          </a:p>
        </p:txBody>
      </p:sp>
    </p:spTree>
    <p:custDataLst>
      <p:tags r:id="rId1"/>
    </p:custDataLst>
    <p:extLst>
      <p:ext uri="{BB962C8B-B14F-4D97-AF65-F5344CB8AC3E}">
        <p14:creationId xmlns:p14="http://schemas.microsoft.com/office/powerpoint/2010/main" val="933973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solidDmnd">
          <a:fgClr>
            <a:srgbClr val="004980"/>
          </a:fgClr>
          <a:bgClr>
            <a:schemeClr val="bg1"/>
          </a:bgClr>
        </a:pattFill>
        <a:effectLst/>
      </p:bgPr>
    </p:bg>
    <p:spTree>
      <p:nvGrpSpPr>
        <p:cNvPr id="1" name=""/>
        <p:cNvGrpSpPr/>
        <p:nvPr/>
      </p:nvGrpSpPr>
      <p:grpSpPr>
        <a:xfrm>
          <a:off x="0" y="0"/>
          <a:ext cx="0" cy="0"/>
          <a:chOff x="0" y="0"/>
          <a:chExt cx="0" cy="0"/>
        </a:xfrm>
      </p:grpSpPr>
      <p:sp>
        <p:nvSpPr>
          <p:cNvPr id="17" name="Rounded Rectangle 16"/>
          <p:cNvSpPr/>
          <p:nvPr/>
        </p:nvSpPr>
        <p:spPr>
          <a:xfrm>
            <a:off x="73679" y="87455"/>
            <a:ext cx="2702579" cy="7586560"/>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1008477595"/>
              </p:ext>
            </p:extLst>
          </p:nvPr>
        </p:nvGraphicFramePr>
        <p:xfrm>
          <a:off x="2869572" y="84766"/>
          <a:ext cx="7074532" cy="7531258"/>
        </p:xfrm>
        <a:graphic>
          <a:graphicData uri="http://schemas.openxmlformats.org/drawingml/2006/table">
            <a:tbl>
              <a:tblPr firstRow="1" bandRow="1">
                <a:tableStyleId>{5C22544A-7EE6-4342-B048-85BDC9FD1C3A}</a:tableStyleId>
              </a:tblPr>
              <a:tblGrid>
                <a:gridCol w="1427918">
                  <a:extLst>
                    <a:ext uri="{9D8B030D-6E8A-4147-A177-3AD203B41FA5}">
                      <a16:colId xmlns:a16="http://schemas.microsoft.com/office/drawing/2014/main" val="20000"/>
                    </a:ext>
                  </a:extLst>
                </a:gridCol>
                <a:gridCol w="1383757">
                  <a:extLst>
                    <a:ext uri="{9D8B030D-6E8A-4147-A177-3AD203B41FA5}">
                      <a16:colId xmlns:a16="http://schemas.microsoft.com/office/drawing/2014/main" val="20001"/>
                    </a:ext>
                  </a:extLst>
                </a:gridCol>
                <a:gridCol w="1413198">
                  <a:extLst>
                    <a:ext uri="{9D8B030D-6E8A-4147-A177-3AD203B41FA5}">
                      <a16:colId xmlns:a16="http://schemas.microsoft.com/office/drawing/2014/main" val="20002"/>
                    </a:ext>
                  </a:extLst>
                </a:gridCol>
                <a:gridCol w="1413198">
                  <a:extLst>
                    <a:ext uri="{9D8B030D-6E8A-4147-A177-3AD203B41FA5}">
                      <a16:colId xmlns:a16="http://schemas.microsoft.com/office/drawing/2014/main" val="20003"/>
                    </a:ext>
                  </a:extLst>
                </a:gridCol>
                <a:gridCol w="1436461">
                  <a:extLst>
                    <a:ext uri="{9D8B030D-6E8A-4147-A177-3AD203B41FA5}">
                      <a16:colId xmlns:a16="http://schemas.microsoft.com/office/drawing/2014/main" val="20004"/>
                    </a:ext>
                  </a:extLst>
                </a:gridCol>
              </a:tblGrid>
              <a:tr h="335026">
                <a:tc>
                  <a:txBody>
                    <a:bodyPr/>
                    <a:lstStyle/>
                    <a:p>
                      <a:pPr algn="ctr"/>
                      <a:r>
                        <a:rPr lang="en-US" sz="1400" dirty="0">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extLst>
                  <a:ext uri="{0D108BD9-81ED-4DB2-BD59-A6C34878D82A}">
                    <a16:rowId xmlns:a16="http://schemas.microsoft.com/office/drawing/2014/main" val="10000"/>
                  </a:ext>
                </a:extLst>
              </a:tr>
              <a:tr h="1411209">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p>
                      <a:pPr marL="0" marR="0" indent="0" algn="l" defTabSz="855844" rtl="0" eaLnBrk="1" fontAlgn="auto" latinLnBrk="0" hangingPunct="1">
                        <a:lnSpc>
                          <a:spcPct val="100000"/>
                        </a:lnSpc>
                        <a:spcBef>
                          <a:spcPts val="0"/>
                        </a:spcBef>
                        <a:spcAft>
                          <a:spcPts val="0"/>
                        </a:spcAft>
                        <a:buClrTx/>
                        <a:buSzTx/>
                        <a:buFontTx/>
                        <a:buNone/>
                        <a:tabLst/>
                        <a:defRPr/>
                      </a:pPr>
                      <a:endParaRPr lang="en-US" sz="1000" baseline="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Prior Year Financial Report due</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SFSP/SSO Partnership agreement due</a:t>
                      </a: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a:t>
                      </a:r>
                    </a:p>
                    <a:p>
                      <a:pPr algn="ctr"/>
                      <a:r>
                        <a:rPr lang="en-US" sz="1000" baseline="0" dirty="0">
                          <a:latin typeface="Calibri" panose="020F0502020204030204" pitchFamily="34" charset="0"/>
                          <a:cs typeface="Calibri" panose="020F0502020204030204" pitchFamily="34" charset="0"/>
                        </a:rPr>
                        <a:t>You Art What You Eat submissions due</a:t>
                      </a:r>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80860">
                <a:tc>
                  <a:txBody>
                    <a:bodyPr/>
                    <a:lstStyle/>
                    <a:p>
                      <a:pPr algn="l"/>
                      <a:r>
                        <a:rPr lang="en-US" dirty="0">
                          <a:latin typeface="Calibri" panose="020F0502020204030204" pitchFamily="34" charset="0"/>
                          <a:cs typeface="Calibri" panose="020F0502020204030204" pitchFamily="34" charset="0"/>
                        </a:rPr>
                        <a:t>5</a:t>
                      </a:r>
                    </a:p>
                    <a:p>
                      <a:pPr algn="ctr"/>
                      <a:r>
                        <a:rPr lang="en-US" sz="1000" dirty="0">
                          <a:latin typeface="Calibri" panose="020F0502020204030204" pitchFamily="34" charset="0"/>
                          <a:cs typeface="Calibri" panose="020F0502020204030204" pitchFamily="34" charset="0"/>
                        </a:rPr>
                        <a:t>Check Texas ELMS for new DC data</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extLst>
                  <a:ext uri="{0D108BD9-81ED-4DB2-BD59-A6C34878D82A}">
                    <a16:rowId xmlns:a16="http://schemas.microsoft.com/office/drawing/2014/main" val="10002"/>
                  </a:ext>
                </a:extLst>
              </a:tr>
              <a:tr h="1426383">
                <a:tc>
                  <a:txBody>
                    <a:bodyPr/>
                    <a:lstStyle/>
                    <a:p>
                      <a:pPr algn="l"/>
                      <a:r>
                        <a:rPr lang="en-US" dirty="0">
                          <a:latin typeface="Calibri" panose="020F0502020204030204" pitchFamily="34" charset="0"/>
                          <a:cs typeface="Calibri" panose="020F0502020204030204" pitchFamily="34" charset="0"/>
                        </a:rPr>
                        <a:t>12</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sz="1700" dirty="0">
                          <a:latin typeface="Calibri" panose="020F0502020204030204" pitchFamily="34" charset="0"/>
                          <a:cs typeface="Calibri" panose="020F0502020204030204" pitchFamily="34" charset="0"/>
                        </a:rPr>
                        <a:t>14</a:t>
                      </a: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15</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SFSP</a:t>
                      </a:r>
                      <a:r>
                        <a:rPr lang="en-US" sz="1000" baseline="0" dirty="0">
                          <a:latin typeface="Calibri" panose="020F0502020204030204" pitchFamily="34" charset="0"/>
                          <a:cs typeface="Calibri" panose="020F0502020204030204" pitchFamily="34" charset="0"/>
                        </a:rPr>
                        <a:t> applications due for new CEs or CEs with operational issues</a:t>
                      </a:r>
                    </a:p>
                    <a:p>
                      <a:pPr marL="0" marR="0" lvl="0" indent="0" algn="ctr" defTabSz="855844" rtl="0" eaLnBrk="1" fontAlgn="auto" latinLnBrk="0" hangingPunct="1">
                        <a:lnSpc>
                          <a:spcPct val="100000"/>
                        </a:lnSpc>
                        <a:spcBef>
                          <a:spcPts val="0"/>
                        </a:spcBef>
                        <a:spcAft>
                          <a:spcPts val="0"/>
                        </a:spcAft>
                        <a:buClrTx/>
                        <a:buSzTx/>
                        <a:buFontTx/>
                        <a:buNone/>
                        <a:tabLst/>
                        <a:defRPr/>
                      </a:pPr>
                      <a:endParaRPr lang="en-US" sz="1000" baseline="0" dirty="0">
                        <a:latin typeface="Calibri" panose="020F0502020204030204" pitchFamily="34" charset="0"/>
                        <a:cs typeface="Calibri" panose="020F0502020204030204" pitchFamily="34" charset="0"/>
                      </a:endParaRP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baseline="0" dirty="0">
                          <a:latin typeface="Calibri" panose="020F0502020204030204" pitchFamily="34" charset="0"/>
                          <a:cs typeface="Calibri" panose="020F0502020204030204" pitchFamily="34" charset="0"/>
                        </a:rPr>
                        <a:t>NSLP Application opens</a:t>
                      </a:r>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80860">
                <a:tc>
                  <a:txBody>
                    <a:bodyPr/>
                    <a:lstStyle/>
                    <a:p>
                      <a:pPr algn="l"/>
                      <a:r>
                        <a:rPr lang="en-US" dirty="0">
                          <a:latin typeface="Calibri" panose="020F0502020204030204" pitchFamily="34" charset="0"/>
                          <a:cs typeface="Calibri" panose="020F0502020204030204" pitchFamily="34" charset="0"/>
                        </a:rPr>
                        <a:t>19</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23</a:t>
                      </a:r>
                    </a:p>
                    <a:p>
                      <a:pPr algn="ctr"/>
                      <a:r>
                        <a:rPr lang="en-US" sz="1000" dirty="0">
                          <a:latin typeface="Calibri" panose="020F0502020204030204" pitchFamily="34" charset="0"/>
                          <a:cs typeface="Calibri" panose="020F0502020204030204" pitchFamily="34" charset="0"/>
                        </a:rPr>
                        <a:t>NSLP and CACFP Farm Fresh Challenge documentation deadline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extLst>
                  <a:ext uri="{0D108BD9-81ED-4DB2-BD59-A6C34878D82A}">
                    <a16:rowId xmlns:a16="http://schemas.microsoft.com/office/drawing/2014/main" val="10004"/>
                  </a:ext>
                </a:extLst>
              </a:tr>
              <a:tr h="1380860">
                <a:tc>
                  <a:txBody>
                    <a:bodyPr/>
                    <a:lstStyle/>
                    <a:p>
                      <a:pPr algn="l"/>
                      <a:r>
                        <a:rPr lang="en-US" dirty="0">
                          <a:latin typeface="Calibri" panose="020F0502020204030204" pitchFamily="34" charset="0"/>
                          <a:cs typeface="Calibri" panose="020F0502020204030204" pitchFamily="34" charset="0"/>
                        </a:rPr>
                        <a:t>26</a:t>
                      </a: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27</a:t>
                      </a:r>
                    </a:p>
                    <a:p>
                      <a:pPr algn="ctr">
                        <a:lnSpc>
                          <a:spcPts val="1000"/>
                        </a:lnSpc>
                      </a:pPr>
                      <a:endParaRPr lang="en-US" sz="1000" baseline="0" dirty="0">
                        <a:latin typeface="Calibri" panose="020F0502020204030204" pitchFamily="34" charset="0"/>
                        <a:cs typeface="Calibri" panose="020F0502020204030204" pitchFamily="34" charset="0"/>
                      </a:endParaRPr>
                    </a:p>
                    <a:p>
                      <a:pPr algn="ctr"/>
                      <a:endParaRPr lang="en-US" sz="1000" baseline="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30</a:t>
                      </a:r>
                    </a:p>
                    <a:p>
                      <a:pPr marL="0" marR="0" lvl="0" indent="0" algn="ctr" defTabSz="855844" rtl="0" eaLnBrk="1" fontAlgn="auto" latinLnBrk="0" hangingPunct="1">
                        <a:lnSpc>
                          <a:spcPts val="1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Unsigned FSMC contracts due</a:t>
                      </a:r>
                    </a:p>
                    <a:p>
                      <a:pPr algn="ctr"/>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63224" y="1027951"/>
            <a:ext cx="2727801" cy="5479833"/>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a:lnSpc>
                <a:spcPct val="110000"/>
              </a:lnSpc>
            </a:pPr>
            <a:r>
              <a:rPr lang="en-US" sz="1000" i="1" dirty="0">
                <a:latin typeface="Calibri" panose="020F0502020204030204" pitchFamily="34" charset="0"/>
                <a:cs typeface="Calibri" panose="020F0502020204030204" pitchFamily="34" charset="0"/>
              </a:rPr>
              <a:t>April 1</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Complete and submit financial report for SY2019-20 in TX-UNPS</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SFSP/SSO Partnership agreement due</a:t>
            </a:r>
          </a:p>
          <a:p>
            <a:pPr>
              <a:lnSpc>
                <a:spcPct val="110000"/>
              </a:lnSpc>
            </a:pPr>
            <a:r>
              <a:rPr lang="en-US" sz="1000" i="1" dirty="0">
                <a:latin typeface="Calibri" panose="020F0502020204030204" pitchFamily="34" charset="0"/>
                <a:cs typeface="Calibri" panose="020F0502020204030204" pitchFamily="34" charset="0"/>
              </a:rPr>
              <a:t>Early April</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r>
              <a:rPr lang="en-US" sz="1000" i="1" dirty="0">
                <a:latin typeface="Calibri" panose="020F0502020204030204" pitchFamily="34" charset="0"/>
                <a:cs typeface="Calibri" panose="020F0502020204030204" pitchFamily="34" charset="0"/>
              </a:rPr>
              <a:t>April 15</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NSLP Application opens in TX-UNPS</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SFSP Application deadline for new CEs or CEs with operational issues</a:t>
            </a:r>
          </a:p>
          <a:p>
            <a:pPr>
              <a:lnSpc>
                <a:spcPct val="110000"/>
              </a:lnSpc>
            </a:pPr>
            <a:r>
              <a:rPr lang="en-US" sz="1000" i="1" dirty="0">
                <a:latin typeface="Calibri" panose="020F0502020204030204" pitchFamily="34" charset="0"/>
                <a:cs typeface="Calibri" panose="020F0502020204030204" pitchFamily="34" charset="0"/>
              </a:rPr>
              <a:t>April 30</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FSMC unsigned contracts due</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r>
              <a:rPr lang="en-US" sz="1000" i="1" dirty="0">
                <a:latin typeface="Calibri" panose="020F0502020204030204" pitchFamily="34" charset="0"/>
                <a:cs typeface="Calibri" panose="020F0502020204030204" pitchFamily="34" charset="0"/>
              </a:rPr>
              <a:t>Ongoing</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Register for ESC Child Nutrition Summer Workshop</a:t>
            </a:r>
          </a:p>
          <a:p>
            <a:pPr marL="173038" indent="-173038">
              <a:buFont typeface="Arial" panose="020B0604020202020204" pitchFamily="34" charset="0"/>
              <a:buChar char="•"/>
            </a:pPr>
            <a:r>
              <a:rPr lang="en-US" sz="1000" dirty="0">
                <a:latin typeface="Calibri" panose="020F0502020204030204" pitchFamily="34" charset="0"/>
                <a:cs typeface="Calibri" panose="020F0502020204030204" pitchFamily="34" charset="0"/>
              </a:rPr>
              <a:t>Conduct 2</a:t>
            </a:r>
            <a:r>
              <a:rPr lang="en-US" sz="1000" baseline="30000" dirty="0">
                <a:latin typeface="Calibri" panose="020F0502020204030204" pitchFamily="34" charset="0"/>
                <a:cs typeface="Calibri" panose="020F0502020204030204" pitchFamily="34" charset="0"/>
              </a:rPr>
              <a:t>nd</a:t>
            </a:r>
            <a:r>
              <a:rPr lang="en-US" sz="1000" dirty="0">
                <a:latin typeface="Calibri" panose="020F0502020204030204" pitchFamily="34" charset="0"/>
                <a:cs typeface="Calibri" panose="020F0502020204030204" pitchFamily="34" charset="0"/>
              </a:rPr>
              <a:t> ASCP on-site monitoring</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SNP application packet in TX-UNPS</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FDP contracts and information in TX-UNPS, as needed</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SFSP/SSO Partnership documentation</a:t>
            </a:r>
          </a:p>
          <a:p>
            <a:pPr>
              <a:lnSpc>
                <a:spcPct val="110000"/>
              </a:lnSpc>
            </a:pPr>
            <a:r>
              <a:rPr lang="en-US" sz="1000" i="1" dirty="0">
                <a:latin typeface="Calibri" panose="020F0502020204030204" pitchFamily="34" charset="0"/>
                <a:cs typeface="Calibri" panose="020F0502020204030204" pitchFamily="34" charset="0"/>
              </a:rPr>
              <a:t>Upcoming</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SFSP Renewing CE application deadline (5/7)</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CEP application deadline in TX-UNPS (6/30)</a:t>
            </a:r>
          </a:p>
          <a:p>
            <a:pPr>
              <a:lnSpc>
                <a:spcPct val="110000"/>
              </a:lnSpc>
            </a:pPr>
            <a:endParaRPr lang="en-US" sz="1050" dirty="0">
              <a:latin typeface="Calibri" panose="020F0502020204030204" pitchFamily="34" charset="0"/>
              <a:cs typeface="Calibri" panose="020F0502020204030204" pitchFamily="34" charset="0"/>
            </a:endParaRPr>
          </a:p>
          <a:p>
            <a:pPr marL="173038" indent="-173038">
              <a:lnSpc>
                <a:spcPct val="110000"/>
              </a:lnSpc>
              <a:buFont typeface="Arial"/>
              <a:buChar char="•"/>
            </a:pPr>
            <a:endParaRPr lang="en-US" sz="1200" dirty="0">
              <a:latin typeface="Calibri" panose="020F0502020204030204" pitchFamily="34" charset="0"/>
              <a:cs typeface="Calibri" panose="020F0502020204030204" pitchFamily="34" charset="0"/>
            </a:endParaRPr>
          </a:p>
        </p:txBody>
      </p:sp>
      <p:sp>
        <p:nvSpPr>
          <p:cNvPr id="10" name="TextBox 9"/>
          <p:cNvSpPr txBox="1"/>
          <p:nvPr/>
        </p:nvSpPr>
        <p:spPr>
          <a:xfrm>
            <a:off x="73835" y="310085"/>
            <a:ext cx="2717191"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APRIL</a:t>
            </a:r>
          </a:p>
        </p:txBody>
      </p:sp>
      <p:grpSp>
        <p:nvGrpSpPr>
          <p:cNvPr id="11" name="Group 10">
            <a:extLst>
              <a:ext uri="{FF2B5EF4-FFF2-40B4-BE49-F238E27FC236}">
                <a16:creationId xmlns:a16="http://schemas.microsoft.com/office/drawing/2014/main" id="{E778F919-C5C2-4E00-A0AE-3CD4A88E25C3}"/>
              </a:ext>
            </a:extLst>
          </p:cNvPr>
          <p:cNvGrpSpPr/>
          <p:nvPr/>
        </p:nvGrpSpPr>
        <p:grpSpPr>
          <a:xfrm>
            <a:off x="1077918" y="6542294"/>
            <a:ext cx="694100" cy="649705"/>
            <a:chOff x="429046" y="2647733"/>
            <a:chExt cx="1189470" cy="1096983"/>
          </a:xfrm>
        </p:grpSpPr>
        <p:grpSp>
          <p:nvGrpSpPr>
            <p:cNvPr id="12" name="Group 11">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solidFill>
              <a:schemeClr val="bg1"/>
            </a:solidFill>
            <a:effectLst>
              <a:outerShdw blurRad="1270000" sx="90000" sy="90000" algn="ctr" rotWithShape="0">
                <a:prstClr val="black">
                  <a:alpha val="40000"/>
                </a:prstClr>
              </a:outerShdw>
            </a:effectLst>
          </p:grpSpPr>
          <p:sp>
            <p:nvSpPr>
              <p:cNvPr id="14"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580" tIns="34290" rIns="68580" bIns="34290" numCol="1" anchor="t" anchorCtr="0" compatLnSpc="1">
                <a:prstTxWarp prst="textNoShape">
                  <a:avLst/>
                </a:prstTxWarp>
                <a:noAutofit/>
              </a:bodyPr>
              <a:lstStyle/>
              <a:p>
                <a:endParaRPr lang="id-ID" sz="800" dirty="0">
                  <a:solidFill>
                    <a:srgbClr val="ABD037"/>
                  </a:solidFill>
                </a:endParaRPr>
              </a:p>
            </p:txBody>
          </p:sp>
          <p:sp>
            <p:nvSpPr>
              <p:cNvPr id="15" name="Freeform 14">
                <a:extLst>
                  <a:ext uri="{FF2B5EF4-FFF2-40B4-BE49-F238E27FC236}">
                    <a16:creationId xmlns:a16="http://schemas.microsoft.com/office/drawing/2014/main" id="{1C9388EE-79D8-40C8-A494-75EAAE6ACE11}"/>
                  </a:ext>
                </a:extLst>
              </p:cNvPr>
              <p:cNvSpPr>
                <a:spLocks/>
              </p:cNvSpPr>
              <p:nvPr/>
            </p:nvSpPr>
            <p:spPr bwMode="auto">
              <a:xfrm>
                <a:off x="8771003" y="4518882"/>
                <a:ext cx="1935033"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004980"/>
              </a:solidFill>
              <a:ln>
                <a:noFill/>
              </a:ln>
            </p:spPr>
            <p:txBody>
              <a:bodyPr vert="horz" wrap="square" lIns="68580" tIns="34290" rIns="68580" bIns="34290" numCol="1" anchor="t" anchorCtr="0" compatLnSpc="1">
                <a:prstTxWarp prst="textNoShape">
                  <a:avLst/>
                </a:prstTxWarp>
              </a:bodyPr>
              <a:lstStyle/>
              <a:p>
                <a:endParaRPr lang="id-ID" sz="800" dirty="0">
                  <a:solidFill>
                    <a:srgbClr val="ABD037"/>
                  </a:solidFill>
                </a:endParaRPr>
              </a:p>
            </p:txBody>
          </p:sp>
        </p:grpSp>
        <p:sp>
          <p:nvSpPr>
            <p:cNvPr id="13" name="Rectangle 12">
              <a:extLst>
                <a:ext uri="{FF2B5EF4-FFF2-40B4-BE49-F238E27FC236}">
                  <a16:creationId xmlns:a16="http://schemas.microsoft.com/office/drawing/2014/main" id="{7E544DC2-E0D6-4C75-ADCD-AC6B7817A863}"/>
                </a:ext>
              </a:extLst>
            </p:cNvPr>
            <p:cNvSpPr/>
            <p:nvPr/>
          </p:nvSpPr>
          <p:spPr>
            <a:xfrm>
              <a:off x="429046" y="2895578"/>
              <a:ext cx="1189470" cy="571625"/>
            </a:xfrm>
            <a:prstGeom prst="rect">
              <a:avLst/>
            </a:prstGeom>
          </p:spPr>
          <p:txBody>
            <a:bodyPr wrap="square">
              <a:spAutoFit/>
            </a:bodyPr>
            <a:lstStyle/>
            <a:p>
              <a:pPr algn="ctr"/>
              <a:r>
                <a:rPr lang="en-US" sz="1600" b="1" dirty="0">
                  <a:solidFill>
                    <a:schemeClr val="bg1"/>
                  </a:solidFill>
                  <a:latin typeface="Calibri" panose="020F0502020204030204" pitchFamily="34" charset="0"/>
                  <a:cs typeface="Calibri" panose="020F0502020204030204" pitchFamily="34" charset="0"/>
                </a:rPr>
                <a:t>2021</a:t>
              </a:r>
              <a:endParaRPr lang="en-US" sz="1600" b="1" dirty="0">
                <a:solidFill>
                  <a:schemeClr val="bg1"/>
                </a:solidFill>
                <a:latin typeface="Calibri" panose="020F0502020204030204" pitchFamily="34" charset="0"/>
                <a:ea typeface="Lato Heavy" panose="020F0502020204030203" pitchFamily="34" charset="0"/>
                <a:cs typeface="Calibri" panose="020F0502020204030204" pitchFamily="34" charset="0"/>
              </a:endParaRPr>
            </a:p>
          </p:txBody>
        </p:sp>
      </p:grpSp>
      <p:sp>
        <p:nvSpPr>
          <p:cNvPr id="2" name="TextBox 1"/>
          <p:cNvSpPr txBox="1"/>
          <p:nvPr/>
        </p:nvSpPr>
        <p:spPr>
          <a:xfrm>
            <a:off x="8522904" y="1217386"/>
            <a:ext cx="1374543" cy="562630"/>
          </a:xfrm>
          <a:prstGeom prst="ellipse">
            <a:avLst/>
          </a:prstGeom>
          <a:solidFill>
            <a:srgbClr val="004980"/>
          </a:solidFill>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Good Friday-TDA closed</a:t>
            </a:r>
          </a:p>
        </p:txBody>
      </p:sp>
      <p:sp>
        <p:nvSpPr>
          <p:cNvPr id="4" name="TextBox 3"/>
          <p:cNvSpPr txBox="1"/>
          <p:nvPr/>
        </p:nvSpPr>
        <p:spPr>
          <a:xfrm>
            <a:off x="7132041" y="6888653"/>
            <a:ext cx="1315232" cy="419457"/>
          </a:xfrm>
          <a:prstGeom prst="round2SameRect">
            <a:avLst/>
          </a:prstGeom>
          <a:solidFill>
            <a:srgbClr val="004980"/>
          </a:solidFill>
          <a:ln w="12700">
            <a:solidFill>
              <a:schemeClr val="accent1"/>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Last day to submit February claims</a:t>
            </a:r>
          </a:p>
        </p:txBody>
      </p:sp>
      <p:sp>
        <p:nvSpPr>
          <p:cNvPr id="22" name="TextBox 21">
            <a:extLst>
              <a:ext uri="{FF2B5EF4-FFF2-40B4-BE49-F238E27FC236}">
                <a16:creationId xmlns:a16="http://schemas.microsoft.com/office/drawing/2014/main" id="{7EF8546B-03C0-4D2E-BB22-AB3A55DD03A2}"/>
              </a:ext>
            </a:extLst>
          </p:cNvPr>
          <p:cNvSpPr txBox="1"/>
          <p:nvPr/>
        </p:nvSpPr>
        <p:spPr>
          <a:xfrm>
            <a:off x="7141699" y="1363956"/>
            <a:ext cx="1334548" cy="419457"/>
          </a:xfrm>
          <a:prstGeom prst="round2SameRect">
            <a:avLst/>
          </a:prstGeom>
          <a:solidFill>
            <a:srgbClr val="004980"/>
          </a:solidFill>
          <a:ln w="12700">
            <a:solidFill>
              <a:schemeClr val="accent1"/>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Last day to submit January claims</a:t>
            </a:r>
          </a:p>
        </p:txBody>
      </p:sp>
      <p:sp>
        <p:nvSpPr>
          <p:cNvPr id="3" name="Double Wave 2">
            <a:extLst>
              <a:ext uri="{FF2B5EF4-FFF2-40B4-BE49-F238E27FC236}">
                <a16:creationId xmlns:a16="http://schemas.microsoft.com/office/drawing/2014/main" id="{C62204AE-9FCF-4232-9A57-D6CB81272AB8}"/>
              </a:ext>
            </a:extLst>
          </p:cNvPr>
          <p:cNvSpPr/>
          <p:nvPr/>
        </p:nvSpPr>
        <p:spPr>
          <a:xfrm>
            <a:off x="3088130" y="592315"/>
            <a:ext cx="2453806" cy="914400"/>
          </a:xfrm>
          <a:prstGeom prst="doubleWave">
            <a:avLst/>
          </a:prstGeom>
          <a:solidFill>
            <a:srgbClr val="0049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You Art What You Eat submissions due April 2nd</a:t>
            </a:r>
          </a:p>
        </p:txBody>
      </p:sp>
    </p:spTree>
    <p:custDataLst>
      <p:tags r:id="rId1"/>
    </p:custDataLst>
    <p:extLst>
      <p:ext uri="{BB962C8B-B14F-4D97-AF65-F5344CB8AC3E}">
        <p14:creationId xmlns:p14="http://schemas.microsoft.com/office/powerpoint/2010/main" val="2830736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dkHorz">
          <a:fgClr>
            <a:srgbClr val="3BC1CA"/>
          </a:fgClr>
          <a:bgClr>
            <a:schemeClr val="bg1"/>
          </a:bgClr>
        </a:pattFill>
        <a:effectLst/>
      </p:bgPr>
    </p:bg>
    <p:spTree>
      <p:nvGrpSpPr>
        <p:cNvPr id="1" name=""/>
        <p:cNvGrpSpPr/>
        <p:nvPr/>
      </p:nvGrpSpPr>
      <p:grpSpPr>
        <a:xfrm>
          <a:off x="0" y="0"/>
          <a:ext cx="0" cy="0"/>
          <a:chOff x="0" y="0"/>
          <a:chExt cx="0" cy="0"/>
        </a:xfrm>
      </p:grpSpPr>
      <p:sp>
        <p:nvSpPr>
          <p:cNvPr id="16" name="Rounded Rectangle 15"/>
          <p:cNvSpPr/>
          <p:nvPr/>
        </p:nvSpPr>
        <p:spPr>
          <a:xfrm>
            <a:off x="73679" y="87455"/>
            <a:ext cx="2687812" cy="7586560"/>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987309353"/>
              </p:ext>
            </p:extLst>
          </p:nvPr>
        </p:nvGraphicFramePr>
        <p:xfrm>
          <a:off x="2873828" y="103364"/>
          <a:ext cx="7096890" cy="7215176"/>
        </p:xfrm>
        <a:graphic>
          <a:graphicData uri="http://schemas.openxmlformats.org/drawingml/2006/table">
            <a:tbl>
              <a:tblPr firstRow="1" bandRow="1">
                <a:tableStyleId>{21E4AEA4-8DFA-4A89-87EB-49C32662AFE0}</a:tableStyleId>
              </a:tblPr>
              <a:tblGrid>
                <a:gridCol w="1432431">
                  <a:extLst>
                    <a:ext uri="{9D8B030D-6E8A-4147-A177-3AD203B41FA5}">
                      <a16:colId xmlns:a16="http://schemas.microsoft.com/office/drawing/2014/main" val="20000"/>
                    </a:ext>
                  </a:extLst>
                </a:gridCol>
                <a:gridCol w="1388130">
                  <a:extLst>
                    <a:ext uri="{9D8B030D-6E8A-4147-A177-3AD203B41FA5}">
                      <a16:colId xmlns:a16="http://schemas.microsoft.com/office/drawing/2014/main" val="20001"/>
                    </a:ext>
                  </a:extLst>
                </a:gridCol>
                <a:gridCol w="1417664">
                  <a:extLst>
                    <a:ext uri="{9D8B030D-6E8A-4147-A177-3AD203B41FA5}">
                      <a16:colId xmlns:a16="http://schemas.microsoft.com/office/drawing/2014/main" val="20002"/>
                    </a:ext>
                  </a:extLst>
                </a:gridCol>
                <a:gridCol w="1417664">
                  <a:extLst>
                    <a:ext uri="{9D8B030D-6E8A-4147-A177-3AD203B41FA5}">
                      <a16:colId xmlns:a16="http://schemas.microsoft.com/office/drawing/2014/main" val="20003"/>
                    </a:ext>
                  </a:extLst>
                </a:gridCol>
                <a:gridCol w="1441001">
                  <a:extLst>
                    <a:ext uri="{9D8B030D-6E8A-4147-A177-3AD203B41FA5}">
                      <a16:colId xmlns:a16="http://schemas.microsoft.com/office/drawing/2014/main" val="20004"/>
                    </a:ext>
                  </a:extLst>
                </a:gridCol>
              </a:tblGrid>
              <a:tr h="383911">
                <a:tc>
                  <a:txBody>
                    <a:bodyPr/>
                    <a:lstStyle/>
                    <a:p>
                      <a:pPr algn="ctr"/>
                      <a:r>
                        <a:rPr lang="en-US" sz="1400" dirty="0">
                          <a:solidFill>
                            <a:schemeClr val="bg1"/>
                          </a:solidFill>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extLst>
                  <a:ext uri="{0D108BD9-81ED-4DB2-BD59-A6C34878D82A}">
                    <a16:rowId xmlns:a16="http://schemas.microsoft.com/office/drawing/2014/main" val="10000"/>
                  </a:ext>
                </a:extLst>
              </a:tr>
              <a:tr h="383911">
                <a:tc>
                  <a:txBody>
                    <a:bodyPr/>
                    <a:lstStyle/>
                    <a:p>
                      <a:pPr algn="l"/>
                      <a:r>
                        <a:rPr lang="en-US" dirty="0">
                          <a:latin typeface="Calibri" panose="020F0502020204030204" pitchFamily="34" charset="0"/>
                          <a:cs typeface="Calibri" panose="020F0502020204030204" pitchFamily="34" charset="0"/>
                        </a:rPr>
                        <a:t>3</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Calibri" panose="020F0502020204030204" pitchFamily="34" charset="0"/>
                          <a:ea typeface="+mn-ea"/>
                          <a:cs typeface="Calibri" panose="020F0502020204030204" pitchFamily="34" charset="0"/>
                        </a:rPr>
                        <a:t>SSO Age/Grade Group Meal Pattern Portion Size waiver available</a:t>
                      </a:r>
                    </a:p>
                    <a:p>
                      <a:pPr marL="0" marR="0" lvl="0" indent="0" algn="l" defTabSz="855844"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Calibri" panose="020F0502020204030204" pitchFamily="34" charset="0"/>
                        <a:ea typeface="+mn-ea"/>
                        <a:cs typeface="Calibri" panose="020F0502020204030204" pitchFamily="34" charset="0"/>
                      </a:endParaRP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SFSP renewals or application due (5/1)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marL="0" algn="l" defTabSz="855844" rtl="0" eaLnBrk="1" latinLnBrk="0" hangingPunct="1"/>
                      <a:r>
                        <a:rPr lang="en-US" sz="1700" kern="1200" dirty="0">
                          <a:solidFill>
                            <a:schemeClr val="dk1"/>
                          </a:solidFill>
                          <a:latin typeface="Calibri" panose="020F0502020204030204" pitchFamily="34" charset="0"/>
                          <a:ea typeface="+mn-ea"/>
                          <a:cs typeface="Calibri" panose="020F0502020204030204" pitchFamily="34" charset="0"/>
                        </a:rPr>
                        <a:t>5</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Check Texas ELMS for new DC data</a:t>
                      </a:r>
                    </a:p>
                    <a:p>
                      <a:pPr marL="0" algn="l" defTabSz="855844" rtl="0" eaLnBrk="1" latinLnBrk="0" hangingPunct="1"/>
                      <a:endParaRPr lang="en-US" sz="10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7</a:t>
                      </a:r>
                      <a:endParaRPr lang="en-US" sz="1000" kern="1200" dirty="0">
                        <a:solidFill>
                          <a:schemeClr val="dk1"/>
                        </a:solidFill>
                        <a:latin typeface="Calibri" panose="020F0502020204030204" pitchFamily="34" charset="0"/>
                        <a:ea typeface="+mn-ea"/>
                        <a:cs typeface="Calibri" panose="020F0502020204030204" pitchFamily="34" charset="0"/>
                      </a:endParaRPr>
                    </a:p>
                    <a:p>
                      <a:pPr marL="0" marR="0" indent="0" algn="ctr" defTabSz="855844"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383911">
                <a:tc>
                  <a:txBody>
                    <a:bodyPr/>
                    <a:lstStyle/>
                    <a:p>
                      <a:pPr algn="l"/>
                      <a:r>
                        <a:rPr lang="en-US" dirty="0">
                          <a:latin typeface="Calibri" panose="020F0502020204030204" pitchFamily="34" charset="0"/>
                          <a:cs typeface="Calibri" panose="020F0502020204030204" pitchFamily="34" charset="0"/>
                        </a:rPr>
                        <a:t>10</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14</a:t>
                      </a:r>
                    </a:p>
                    <a:p>
                      <a:pPr algn="ctr"/>
                      <a:r>
                        <a:rPr lang="en-US" sz="1000" dirty="0">
                          <a:latin typeface="Calibri" panose="020F0502020204030204" pitchFamily="34" charset="0"/>
                          <a:cs typeface="Calibri" panose="020F0502020204030204" pitchFamily="34" charset="0"/>
                        </a:rPr>
                        <a:t>Deadline to enroll in Summer Farm Fresh challenge to receive toolkit items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383911">
                <a:tc>
                  <a:txBody>
                    <a:bodyPr/>
                    <a:lstStyle/>
                    <a:p>
                      <a:pPr algn="l"/>
                      <a:r>
                        <a:rPr lang="en-US" dirty="0">
                          <a:latin typeface="Calibri" panose="020F0502020204030204" pitchFamily="34" charset="0"/>
                          <a:cs typeface="Calibri" panose="020F0502020204030204" pitchFamily="34" charset="0"/>
                        </a:rPr>
                        <a:t>17</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911">
                <a:tc>
                  <a:txBody>
                    <a:bodyPr/>
                    <a:lstStyle/>
                    <a:p>
                      <a:pPr algn="l"/>
                      <a:r>
                        <a:rPr lang="en-US" dirty="0">
                          <a:latin typeface="Calibri" panose="020F0502020204030204" pitchFamily="34" charset="0"/>
                          <a:cs typeface="Calibri" panose="020F0502020204030204" pitchFamily="34" charset="0"/>
                        </a:rPr>
                        <a:t>24</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27</a:t>
                      </a:r>
                    </a:p>
                    <a:p>
                      <a:pPr algn="ctr"/>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28</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P2 applications or renewals due</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1405825">
                <a:tc>
                  <a:txBody>
                    <a:bodyPr/>
                    <a:lstStyle/>
                    <a:p>
                      <a:pPr algn="l"/>
                      <a:r>
                        <a:rPr lang="en-US" sz="1700" dirty="0">
                          <a:latin typeface="Calibri" panose="020F0502020204030204" pitchFamily="34" charset="0"/>
                          <a:cs typeface="Calibri" panose="020F0502020204030204" pitchFamily="34" charset="0"/>
                        </a:rPr>
                        <a:t>31</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SSO Applications due</a:t>
                      </a:r>
                    </a:p>
                    <a:p>
                      <a:pPr algn="l"/>
                      <a:endParaRPr lang="en-US" sz="17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algn="l" defTabSz="855844" rtl="0" eaLnBrk="1" latinLnBrk="0" hangingPunct="1"/>
                      <a:endParaRPr lang="en-US" sz="17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855844"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latin typeface="Calibri" panose="020F0502020204030204" pitchFamily="34" charset="0"/>
                        <a:ea typeface="+mn-ea"/>
                        <a:cs typeface="Calibri" panose="020F0502020204030204" pitchFamily="34" charset="0"/>
                      </a:endParaRPr>
                    </a:p>
                    <a:p>
                      <a:pPr marL="0" algn="l" defTabSz="855844" rtl="0" eaLnBrk="1" latinLnBrk="0" hangingPunct="1"/>
                      <a:endParaRPr lang="en-US" sz="10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53684" y="734092"/>
            <a:ext cx="2727801" cy="6893105"/>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a:lnSpc>
                <a:spcPct val="110000"/>
              </a:lnSpc>
            </a:pPr>
            <a:r>
              <a:rPr lang="en-US" sz="1000" i="1" dirty="0">
                <a:latin typeface="Calibri" panose="020F0502020204030204" pitchFamily="34" charset="0"/>
                <a:cs typeface="Calibri" panose="020F0502020204030204" pitchFamily="34" charset="0"/>
              </a:rPr>
              <a:t>May 1</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SFSP application or renewal due</a:t>
            </a:r>
            <a:endParaRPr lang="en-US" sz="1000" b="1" dirty="0">
              <a:latin typeface="Calibri" panose="020F0502020204030204" pitchFamily="34" charset="0"/>
              <a:cs typeface="Calibri" panose="020F0502020204030204" pitchFamily="34" charset="0"/>
            </a:endParaRPr>
          </a:p>
          <a:p>
            <a:pPr>
              <a:lnSpc>
                <a:spcPct val="110000"/>
              </a:lnSpc>
            </a:pPr>
            <a:r>
              <a:rPr lang="en-US" sz="1000" i="1" dirty="0">
                <a:latin typeface="Calibri" panose="020F0502020204030204" pitchFamily="34" charset="0"/>
                <a:cs typeface="Calibri" panose="020F0502020204030204" pitchFamily="34" charset="0"/>
              </a:rPr>
              <a:t>Early May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pPr>
              <a:lnSpc>
                <a:spcPct val="110000"/>
              </a:lnSpc>
            </a:pPr>
            <a:r>
              <a:rPr lang="en-US" sz="1000" i="1" dirty="0">
                <a:latin typeface="Calibri" panose="020F0502020204030204" pitchFamily="34" charset="0"/>
                <a:cs typeface="Calibri" panose="020F0502020204030204" pitchFamily="34" charset="0"/>
              </a:rPr>
              <a:t>May 30</a:t>
            </a:r>
          </a:p>
          <a:p>
            <a:pPr marL="174625" lvl="0" indent="-174625">
              <a:lnSpc>
                <a:spcPct val="110000"/>
              </a:lnSpc>
              <a:buFont typeface="Arial"/>
              <a:buChar char="•"/>
            </a:pPr>
            <a:r>
              <a:rPr lang="en-US" sz="1000" dirty="0">
                <a:solidFill>
                  <a:prstClr val="black"/>
                </a:solidFill>
                <a:latin typeface="Calibri" panose="020F0502020204030204" pitchFamily="34" charset="0"/>
                <a:cs typeface="Calibri" panose="020F0502020204030204" pitchFamily="34" charset="0"/>
              </a:rPr>
              <a:t>Provision 2 application deadline</a:t>
            </a:r>
          </a:p>
          <a:p>
            <a:pPr lvl="0">
              <a:lnSpc>
                <a:spcPct val="110000"/>
              </a:lnSpc>
            </a:pPr>
            <a:r>
              <a:rPr lang="en-US" sz="1000" i="1" dirty="0">
                <a:solidFill>
                  <a:prstClr val="black"/>
                </a:solidFill>
                <a:latin typeface="Calibri" panose="020F0502020204030204" pitchFamily="34" charset="0"/>
                <a:cs typeface="Calibri" panose="020F0502020204030204" pitchFamily="34" charset="0"/>
              </a:rPr>
              <a:t>May 31</a:t>
            </a:r>
            <a:endParaRPr lang="en-US" sz="1000" i="1" dirty="0">
              <a:latin typeface="Calibri" panose="020F0502020204030204" pitchFamily="34" charset="0"/>
              <a:cs typeface="Calibri" panose="020F0502020204030204" pitchFamily="34" charset="0"/>
            </a:endParaRP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SSO Site application or renewal deadline</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pPr>
              <a:lnSpc>
                <a:spcPct val="110000"/>
              </a:lnSpc>
            </a:pPr>
            <a:r>
              <a:rPr lang="en-US" sz="1000" i="1" dirty="0">
                <a:latin typeface="Calibri" panose="020F0502020204030204" pitchFamily="34" charset="0"/>
                <a:cs typeface="Calibri" panose="020F0502020204030204" pitchFamily="34" charset="0"/>
              </a:rPr>
              <a:t>Ongoing</a:t>
            </a:r>
          </a:p>
          <a:p>
            <a:pPr marL="174625" indent="-174625">
              <a:lnSpc>
                <a:spcPct val="110000"/>
              </a:lnSpc>
              <a:buFont typeface="Arial"/>
              <a:buChar char="•"/>
            </a:pPr>
            <a:r>
              <a:rPr lang="en-US" sz="1000" dirty="0">
                <a:latin typeface="Calibri" panose="020F0502020204030204" pitchFamily="34" charset="0"/>
                <a:cs typeface="Calibri" panose="020F0502020204030204" pitchFamily="34" charset="0"/>
              </a:rPr>
              <a:t>Review Charge and Local Wellness Policies Request Summer Promotion materials</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Request 2</a:t>
            </a:r>
            <a:r>
              <a:rPr lang="en-US" sz="1000" baseline="30000" dirty="0">
                <a:latin typeface="Calibri" panose="020F0502020204030204" pitchFamily="34" charset="0"/>
                <a:cs typeface="Calibri" panose="020F0502020204030204" pitchFamily="34" charset="0"/>
              </a:rPr>
              <a:t>nd</a:t>
            </a:r>
            <a:r>
              <a:rPr lang="en-US" sz="1000" dirty="0">
                <a:latin typeface="Calibri" panose="020F0502020204030204" pitchFamily="34" charset="0"/>
                <a:cs typeface="Calibri" panose="020F0502020204030204" pitchFamily="34" charset="0"/>
              </a:rPr>
              <a:t> round survey for USDA Foods</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Request USDA Foods for SFSP</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Enroll in Summer Farm Fresh Challenge to receive toolkit</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Complete PLE tool to calculate any necessary increase in paid lunch prices for SY2021-22</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Review adult meal prices and adjust for SY2021-22</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Settle outstanding unpaid meal charges and maintain documentation of payment from nonfederal sources for bad debt</a:t>
            </a:r>
          </a:p>
          <a:p>
            <a:pPr marL="173038" indent="-173038">
              <a:buFont typeface="Arial" panose="020B0604020202020204" pitchFamily="34" charset="0"/>
              <a:buChar char="•"/>
            </a:pPr>
            <a:r>
              <a:rPr lang="en-US" sz="1000" dirty="0">
                <a:latin typeface="Calibri" panose="020F0502020204030204" pitchFamily="34" charset="0"/>
                <a:cs typeface="Calibri" panose="020F0502020204030204" pitchFamily="34" charset="0"/>
              </a:rPr>
              <a:t>Conduct 2</a:t>
            </a:r>
            <a:r>
              <a:rPr lang="en-US" sz="1000" baseline="30000" dirty="0">
                <a:latin typeface="Calibri" panose="020F0502020204030204" pitchFamily="34" charset="0"/>
                <a:cs typeface="Calibri" panose="020F0502020204030204" pitchFamily="34" charset="0"/>
              </a:rPr>
              <a:t>nd</a:t>
            </a:r>
            <a:r>
              <a:rPr lang="en-US" sz="1000" dirty="0">
                <a:latin typeface="Calibri" panose="020F0502020204030204" pitchFamily="34" charset="0"/>
                <a:cs typeface="Calibri" panose="020F0502020204030204" pitchFamily="34" charset="0"/>
              </a:rPr>
              <a:t> ASCP on-site monitoring</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FDP contracts and information in TX-UNPS, as needed</a:t>
            </a:r>
          </a:p>
          <a:p>
            <a:pPr>
              <a:lnSpc>
                <a:spcPct val="110000"/>
              </a:lnSpc>
            </a:pPr>
            <a:r>
              <a:rPr lang="en-US" sz="1000" i="1" dirty="0">
                <a:latin typeface="Calibri" panose="020F0502020204030204" pitchFamily="34" charset="0"/>
                <a:cs typeface="Calibri" panose="020F0502020204030204" pitchFamily="34" charset="0"/>
              </a:rPr>
              <a:t>Upcoming</a:t>
            </a:r>
          </a:p>
          <a:p>
            <a:pPr marL="173038" indent="-173038">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SNP application for CEP CEs due in TX-UNPS (6/30)</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Mandatory Annual Food Safety Report deadline in TX-UNPS (6/30)</a:t>
            </a:r>
          </a:p>
          <a:p>
            <a:pPr>
              <a:lnSpc>
                <a:spcPct val="110000"/>
              </a:lnSpc>
            </a:pPr>
            <a:endParaRPr lang="en-US" sz="1050" dirty="0">
              <a:latin typeface="Calibri" panose="020F0502020204030204" pitchFamily="34" charset="0"/>
              <a:cs typeface="Calibri" panose="020F0502020204030204" pitchFamily="34" charset="0"/>
            </a:endParaRPr>
          </a:p>
          <a:p>
            <a:pPr marL="173038" indent="-173038">
              <a:lnSpc>
                <a:spcPct val="110000"/>
              </a:lnSpc>
              <a:buFont typeface="Arial"/>
              <a:buChar char="•"/>
            </a:pPr>
            <a:endParaRPr lang="en-US" sz="1200" dirty="0">
              <a:latin typeface="Calibri" panose="020F0502020204030204" pitchFamily="34" charset="0"/>
              <a:cs typeface="Calibri" panose="020F0502020204030204" pitchFamily="34" charset="0"/>
            </a:endParaRPr>
          </a:p>
          <a:p>
            <a:pPr marL="285750" indent="-285750">
              <a:lnSpc>
                <a:spcPct val="110000"/>
              </a:lnSpc>
              <a:buFont typeface="Arial"/>
              <a:buChar char="•"/>
            </a:pPr>
            <a:endParaRPr lang="en-US" sz="1200" dirty="0">
              <a:latin typeface="Arial"/>
              <a:cs typeface="Arial"/>
            </a:endParaRPr>
          </a:p>
        </p:txBody>
      </p:sp>
      <p:sp>
        <p:nvSpPr>
          <p:cNvPr id="10" name="TextBox 9"/>
          <p:cNvSpPr txBox="1"/>
          <p:nvPr/>
        </p:nvSpPr>
        <p:spPr>
          <a:xfrm>
            <a:off x="73835" y="310085"/>
            <a:ext cx="2717191"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MAY</a:t>
            </a:r>
          </a:p>
        </p:txBody>
      </p:sp>
      <p:grpSp>
        <p:nvGrpSpPr>
          <p:cNvPr id="11" name="Group 10">
            <a:extLst>
              <a:ext uri="{FF2B5EF4-FFF2-40B4-BE49-F238E27FC236}">
                <a16:creationId xmlns:a16="http://schemas.microsoft.com/office/drawing/2014/main" id="{E778F919-C5C2-4E00-A0AE-3CD4A88E25C3}"/>
              </a:ext>
            </a:extLst>
          </p:cNvPr>
          <p:cNvGrpSpPr/>
          <p:nvPr/>
        </p:nvGrpSpPr>
        <p:grpSpPr>
          <a:xfrm>
            <a:off x="1002256" y="6791955"/>
            <a:ext cx="694100" cy="649705"/>
            <a:chOff x="429046" y="2647733"/>
            <a:chExt cx="1189470" cy="1096983"/>
          </a:xfrm>
        </p:grpSpPr>
        <p:grpSp>
          <p:nvGrpSpPr>
            <p:cNvPr id="12" name="Group 11">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solidFill>
              <a:schemeClr val="bg1"/>
            </a:solidFill>
            <a:effectLst>
              <a:outerShdw blurRad="1270000" sx="90000" sy="90000" algn="ctr" rotWithShape="0">
                <a:prstClr val="black">
                  <a:alpha val="40000"/>
                </a:prstClr>
              </a:outerShdw>
            </a:effectLst>
          </p:grpSpPr>
          <p:sp>
            <p:nvSpPr>
              <p:cNvPr id="14"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580" tIns="34290" rIns="68580" bIns="34290" numCol="1" anchor="t" anchorCtr="0" compatLnSpc="1">
                <a:prstTxWarp prst="textNoShape">
                  <a:avLst/>
                </a:prstTxWarp>
                <a:noAutofit/>
              </a:bodyPr>
              <a:lstStyle/>
              <a:p>
                <a:endParaRPr lang="id-ID" sz="800" dirty="0">
                  <a:solidFill>
                    <a:srgbClr val="ABD037"/>
                  </a:solidFill>
                </a:endParaRPr>
              </a:p>
            </p:txBody>
          </p:sp>
          <p:sp>
            <p:nvSpPr>
              <p:cNvPr id="15" name="Freeform 14">
                <a:extLst>
                  <a:ext uri="{FF2B5EF4-FFF2-40B4-BE49-F238E27FC236}">
                    <a16:creationId xmlns:a16="http://schemas.microsoft.com/office/drawing/2014/main" id="{1C9388EE-79D8-40C8-A494-75EAAE6ACE11}"/>
                  </a:ext>
                </a:extLst>
              </p:cNvPr>
              <p:cNvSpPr>
                <a:spLocks/>
              </p:cNvSpPr>
              <p:nvPr/>
            </p:nvSpPr>
            <p:spPr bwMode="auto">
              <a:xfrm>
                <a:off x="8771003" y="4518882"/>
                <a:ext cx="1935033"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3BC1CA"/>
              </a:solidFill>
              <a:ln>
                <a:noFill/>
              </a:ln>
            </p:spPr>
            <p:txBody>
              <a:bodyPr vert="horz" wrap="square" lIns="68580" tIns="34290" rIns="68580" bIns="34290" numCol="1" anchor="t" anchorCtr="0" compatLnSpc="1">
                <a:prstTxWarp prst="textNoShape">
                  <a:avLst/>
                </a:prstTxWarp>
              </a:bodyPr>
              <a:lstStyle/>
              <a:p>
                <a:endParaRPr lang="id-ID" sz="800" dirty="0">
                  <a:solidFill>
                    <a:srgbClr val="ABD037"/>
                  </a:solidFill>
                </a:endParaRPr>
              </a:p>
            </p:txBody>
          </p:sp>
        </p:grpSp>
        <p:sp>
          <p:nvSpPr>
            <p:cNvPr id="13" name="Rectangle 12">
              <a:extLst>
                <a:ext uri="{FF2B5EF4-FFF2-40B4-BE49-F238E27FC236}">
                  <a16:creationId xmlns:a16="http://schemas.microsoft.com/office/drawing/2014/main" id="{7E544DC2-E0D6-4C75-ADCD-AC6B7817A863}"/>
                </a:ext>
              </a:extLst>
            </p:cNvPr>
            <p:cNvSpPr/>
            <p:nvPr/>
          </p:nvSpPr>
          <p:spPr>
            <a:xfrm>
              <a:off x="429046" y="2895578"/>
              <a:ext cx="1189470" cy="571625"/>
            </a:xfrm>
            <a:prstGeom prst="rect">
              <a:avLst/>
            </a:prstGeom>
          </p:spPr>
          <p:txBody>
            <a:bodyPr wrap="square">
              <a:spAutoFit/>
            </a:bodyPr>
            <a:lstStyle/>
            <a:p>
              <a:pPr algn="ctr"/>
              <a:r>
                <a:rPr lang="en-US" sz="1600" b="1" dirty="0">
                  <a:solidFill>
                    <a:schemeClr val="bg1"/>
                  </a:solidFill>
                  <a:latin typeface="Calibri" panose="020F0502020204030204" pitchFamily="34" charset="0"/>
                  <a:cs typeface="Calibri" panose="020F0502020204030204" pitchFamily="34" charset="0"/>
                </a:rPr>
                <a:t>2021</a:t>
              </a:r>
              <a:endParaRPr lang="en-US" sz="1600" b="1" dirty="0">
                <a:solidFill>
                  <a:schemeClr val="bg1"/>
                </a:solidFill>
                <a:latin typeface="Calibri" panose="020F0502020204030204" pitchFamily="34" charset="0"/>
                <a:ea typeface="Lato Heavy" panose="020F0502020204030203" pitchFamily="34" charset="0"/>
                <a:cs typeface="Calibri" panose="020F0502020204030204" pitchFamily="34" charset="0"/>
              </a:endParaRPr>
            </a:p>
          </p:txBody>
        </p:sp>
      </p:grpSp>
      <p:sp>
        <p:nvSpPr>
          <p:cNvPr id="2" name="TextBox 1"/>
          <p:cNvSpPr txBox="1"/>
          <p:nvPr/>
        </p:nvSpPr>
        <p:spPr>
          <a:xfrm>
            <a:off x="2879181" y="6539514"/>
            <a:ext cx="1445254" cy="779026"/>
          </a:xfrm>
          <a:prstGeom prst="ellipse">
            <a:avLst/>
          </a:prstGeom>
          <a:solidFill>
            <a:srgbClr val="3BC1CA"/>
          </a:solidFill>
          <a:ln>
            <a:solidFill>
              <a:srgbClr val="C3EBEB"/>
            </a:solidFill>
          </a:ln>
        </p:spPr>
        <p:txBody>
          <a:bodyPr wrap="square" rtlCol="0">
            <a:spAutoFit/>
          </a:bodyPr>
          <a:lstStyle/>
          <a:p>
            <a:pPr algn="ctr"/>
            <a:r>
              <a:rPr lang="en-US" sz="1000" b="1" dirty="0">
                <a:solidFill>
                  <a:schemeClr val="bg1"/>
                </a:solidFill>
                <a:latin typeface="Arial" panose="020B0604020202020204" pitchFamily="34" charset="0"/>
                <a:cs typeface="Arial" panose="020B0604020202020204" pitchFamily="34" charset="0"/>
              </a:rPr>
              <a:t>Memorial Day-TDA closed</a:t>
            </a:r>
          </a:p>
        </p:txBody>
      </p:sp>
      <p:sp>
        <p:nvSpPr>
          <p:cNvPr id="3" name="Double Wave 2">
            <a:extLst>
              <a:ext uri="{FF2B5EF4-FFF2-40B4-BE49-F238E27FC236}">
                <a16:creationId xmlns:a16="http://schemas.microsoft.com/office/drawing/2014/main" id="{5DA30734-C54F-42E3-A8EB-98E6F54F033B}"/>
              </a:ext>
            </a:extLst>
          </p:cNvPr>
          <p:cNvSpPr/>
          <p:nvPr/>
        </p:nvSpPr>
        <p:spPr>
          <a:xfrm>
            <a:off x="4633811" y="6329548"/>
            <a:ext cx="2211018" cy="914400"/>
          </a:xfrm>
          <a:prstGeom prst="doubleWave">
            <a:avLst/>
          </a:prstGeom>
          <a:solidFill>
            <a:srgbClr val="3BC1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Register for Summer Workshops</a:t>
            </a:r>
          </a:p>
        </p:txBody>
      </p:sp>
      <p:sp>
        <p:nvSpPr>
          <p:cNvPr id="4" name="Rectangle: Rounded Corners 3">
            <a:extLst>
              <a:ext uri="{FF2B5EF4-FFF2-40B4-BE49-F238E27FC236}">
                <a16:creationId xmlns:a16="http://schemas.microsoft.com/office/drawing/2014/main" id="{075DDC21-42E1-4D1B-A3E5-372613D74FF6}"/>
              </a:ext>
            </a:extLst>
          </p:cNvPr>
          <p:cNvSpPr/>
          <p:nvPr/>
        </p:nvSpPr>
        <p:spPr>
          <a:xfrm>
            <a:off x="8541986" y="1318660"/>
            <a:ext cx="1442735" cy="402309"/>
          </a:xfrm>
          <a:prstGeom prst="roundRect">
            <a:avLst/>
          </a:prstGeom>
          <a:solidFill>
            <a:srgbClr val="3BC1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Calibri" panose="020F0502020204030204" pitchFamily="34" charset="0"/>
                <a:cs typeface="Calibri" panose="020F0502020204030204" pitchFamily="34" charset="0"/>
              </a:rPr>
              <a:t>School Food Hero Day</a:t>
            </a:r>
          </a:p>
        </p:txBody>
      </p:sp>
    </p:spTree>
    <p:custDataLst>
      <p:tags r:id="rId1"/>
    </p:custDataLst>
    <p:extLst>
      <p:ext uri="{BB962C8B-B14F-4D97-AF65-F5344CB8AC3E}">
        <p14:creationId xmlns:p14="http://schemas.microsoft.com/office/powerpoint/2010/main" val="1624605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horzBrick">
          <a:fgClr>
            <a:srgbClr val="00AEEF"/>
          </a:fgClr>
          <a:bgClr>
            <a:schemeClr val="bg1"/>
          </a:bgClr>
        </a:pattFill>
        <a:effectLst/>
      </p:bgPr>
    </p:bg>
    <p:spTree>
      <p:nvGrpSpPr>
        <p:cNvPr id="1" name=""/>
        <p:cNvGrpSpPr/>
        <p:nvPr/>
      </p:nvGrpSpPr>
      <p:grpSpPr>
        <a:xfrm>
          <a:off x="0" y="0"/>
          <a:ext cx="0" cy="0"/>
          <a:chOff x="0" y="0"/>
          <a:chExt cx="0" cy="0"/>
        </a:xfrm>
      </p:grpSpPr>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643773806"/>
              </p:ext>
            </p:extLst>
          </p:nvPr>
        </p:nvGraphicFramePr>
        <p:xfrm>
          <a:off x="2873828" y="103363"/>
          <a:ext cx="7096890" cy="7570652"/>
        </p:xfrm>
        <a:graphic>
          <a:graphicData uri="http://schemas.openxmlformats.org/drawingml/2006/table">
            <a:tbl>
              <a:tblPr firstRow="1" bandRow="1">
                <a:tableStyleId>{FABFCF23-3B69-468F-B69F-88F6DE6A72F2}</a:tableStyleId>
              </a:tblPr>
              <a:tblGrid>
                <a:gridCol w="1432431">
                  <a:extLst>
                    <a:ext uri="{9D8B030D-6E8A-4147-A177-3AD203B41FA5}">
                      <a16:colId xmlns:a16="http://schemas.microsoft.com/office/drawing/2014/main" val="20000"/>
                    </a:ext>
                  </a:extLst>
                </a:gridCol>
                <a:gridCol w="1388130">
                  <a:extLst>
                    <a:ext uri="{9D8B030D-6E8A-4147-A177-3AD203B41FA5}">
                      <a16:colId xmlns:a16="http://schemas.microsoft.com/office/drawing/2014/main" val="20001"/>
                    </a:ext>
                  </a:extLst>
                </a:gridCol>
                <a:gridCol w="1417664">
                  <a:extLst>
                    <a:ext uri="{9D8B030D-6E8A-4147-A177-3AD203B41FA5}">
                      <a16:colId xmlns:a16="http://schemas.microsoft.com/office/drawing/2014/main" val="20002"/>
                    </a:ext>
                  </a:extLst>
                </a:gridCol>
                <a:gridCol w="1417664">
                  <a:extLst>
                    <a:ext uri="{9D8B030D-6E8A-4147-A177-3AD203B41FA5}">
                      <a16:colId xmlns:a16="http://schemas.microsoft.com/office/drawing/2014/main" val="20003"/>
                    </a:ext>
                  </a:extLst>
                </a:gridCol>
                <a:gridCol w="1441001">
                  <a:extLst>
                    <a:ext uri="{9D8B030D-6E8A-4147-A177-3AD203B41FA5}">
                      <a16:colId xmlns:a16="http://schemas.microsoft.com/office/drawing/2014/main" val="20004"/>
                    </a:ext>
                  </a:extLst>
                </a:gridCol>
              </a:tblGrid>
              <a:tr h="395603">
                <a:tc>
                  <a:txBody>
                    <a:bodyPr/>
                    <a:lstStyle/>
                    <a:p>
                      <a:pPr algn="ctr"/>
                      <a:r>
                        <a:rPr lang="en-US" sz="1400" dirty="0">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extLst>
                  <a:ext uri="{0D108BD9-81ED-4DB2-BD59-A6C34878D82A}">
                    <a16:rowId xmlns:a16="http://schemas.microsoft.com/office/drawing/2014/main" val="10000"/>
                  </a:ext>
                </a:extLst>
              </a:tr>
              <a:tr h="1429075">
                <a:tc>
                  <a:txBody>
                    <a:bodyPr/>
                    <a:lstStyle/>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4</a:t>
                      </a:r>
                      <a:endParaRPr lang="en-US" sz="1000" kern="1200" dirty="0">
                        <a:solidFill>
                          <a:schemeClr val="dk1"/>
                        </a:solidFill>
                        <a:latin typeface="Calibri" panose="020F0502020204030204" pitchFamily="34" charset="0"/>
                        <a:ea typeface="+mn-ea"/>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13371">
                <a:tc>
                  <a:txBody>
                    <a:bodyPr/>
                    <a:lstStyle/>
                    <a:p>
                      <a:pPr algn="l"/>
                      <a:r>
                        <a:rPr lang="en-US" dirty="0">
                          <a:latin typeface="Calibri" panose="020F0502020204030204" pitchFamily="34" charset="0"/>
                          <a:cs typeface="Calibri" panose="020F0502020204030204" pitchFamily="34" charset="0"/>
                        </a:rPr>
                        <a:t>7</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Summer Farm Fresh Challenge begins</a:t>
                      </a:r>
                    </a:p>
                    <a:p>
                      <a:pPr marL="0" marR="0" lvl="0" indent="0" algn="ctr"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Check Texas ELMS for new DC data</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8</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9</a:t>
                      </a:r>
                    </a:p>
                    <a:p>
                      <a:pPr algn="l"/>
                      <a:endParaRPr lang="en-US" sz="1000" kern="1200" dirty="0">
                        <a:solidFill>
                          <a:schemeClr val="dk1"/>
                        </a:solidFill>
                        <a:latin typeface="Calibri" panose="020F0502020204030204" pitchFamily="34" charset="0"/>
                        <a:ea typeface="+mn-ea"/>
                        <a:cs typeface="Calibri" panose="020F0502020204030204" pitchFamily="34" charset="0"/>
                      </a:endParaRPr>
                    </a:p>
                    <a:p>
                      <a:pPr algn="l"/>
                      <a:endParaRPr lang="en-US" sz="10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1429075">
                <a:tc>
                  <a:txBody>
                    <a:bodyPr/>
                    <a:lstStyle/>
                    <a:p>
                      <a:pPr algn="l"/>
                      <a:r>
                        <a:rPr lang="en-US" dirty="0">
                          <a:latin typeface="Calibri" panose="020F0502020204030204" pitchFamily="34" charset="0"/>
                          <a:cs typeface="Calibri" panose="020F0502020204030204" pitchFamily="34" charset="0"/>
                        </a:rPr>
                        <a:t>14</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algn="l" defTabSz="855844" rtl="0" eaLnBrk="1" latinLnBrk="0" hangingPunct="1"/>
                      <a:r>
                        <a:rPr lang="en-US" sz="1700" kern="1200" dirty="0">
                          <a:solidFill>
                            <a:schemeClr val="dk1"/>
                          </a:solidFill>
                          <a:latin typeface="Calibri" panose="020F0502020204030204" pitchFamily="34" charset="0"/>
                          <a:ea typeface="+mn-ea"/>
                          <a:cs typeface="Calibri" panose="020F0502020204030204" pitchFamily="34" charset="0"/>
                        </a:rPr>
                        <a:t>15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solidFill>
                            <a:schemeClr val="tx1"/>
                          </a:solidFill>
                          <a:latin typeface="Calibri" panose="020F0502020204030204" pitchFamily="34" charset="0"/>
                          <a:cs typeface="Calibri" panose="020F0502020204030204" pitchFamily="34" charset="0"/>
                        </a:rPr>
                        <a:t>19</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Summer Farm Fresh Challenge ends</a:t>
                      </a:r>
                    </a:p>
                    <a:p>
                      <a:pPr algn="l"/>
                      <a:endParaRPr lang="en-US" dirty="0">
                        <a:solidFill>
                          <a:srgbClr val="FF0000"/>
                        </a:solidFill>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29075">
                <a:tc>
                  <a:txBody>
                    <a:bodyPr/>
                    <a:lstStyle/>
                    <a:p>
                      <a:pPr algn="l"/>
                      <a:r>
                        <a:rPr lang="en-US" dirty="0">
                          <a:latin typeface="Calibri" panose="020F0502020204030204" pitchFamily="34" charset="0"/>
                          <a:cs typeface="Calibri" panose="020F0502020204030204" pitchFamily="34" charset="0"/>
                        </a:rPr>
                        <a:t>21</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1474453">
                <a:tc>
                  <a:txBody>
                    <a:bodyPr/>
                    <a:lstStyle/>
                    <a:p>
                      <a:pPr algn="l"/>
                      <a:r>
                        <a:rPr lang="en-US" dirty="0">
                          <a:latin typeface="Calibri" panose="020F0502020204030204" pitchFamily="34" charset="0"/>
                          <a:cs typeface="Calibri" panose="020F0502020204030204" pitchFamily="34" charset="0"/>
                        </a:rPr>
                        <a:t>28</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29 </a:t>
                      </a:r>
                    </a:p>
                    <a:p>
                      <a:pPr algn="l"/>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30 </a:t>
                      </a:r>
                    </a:p>
                    <a:p>
                      <a:pPr algn="ctr"/>
                      <a:r>
                        <a:rPr lang="en-US" sz="1000" dirty="0">
                          <a:latin typeface="Calibri" panose="020F0502020204030204" pitchFamily="34" charset="0"/>
                          <a:cs typeface="Calibri" panose="020F0502020204030204" pitchFamily="34" charset="0"/>
                        </a:rPr>
                        <a:t>Universal Breakfast waiver due</a:t>
                      </a:r>
                      <a:endParaRPr lang="en-US" sz="1000" baseline="0" dirty="0">
                        <a:latin typeface="Calibri" panose="020F0502020204030204" pitchFamily="34" charset="0"/>
                        <a:cs typeface="Calibri" panose="020F0502020204030204" pitchFamily="34" charset="0"/>
                      </a:endParaRPr>
                    </a:p>
                    <a:p>
                      <a:pPr marL="0" marR="0" lvl="0" indent="0" algn="ctr" defTabSz="855844" rtl="0" eaLnBrk="1" fontAlgn="auto" latinLnBrk="0" hangingPunct="1">
                        <a:lnSpc>
                          <a:spcPct val="100000"/>
                        </a:lnSpc>
                        <a:spcBef>
                          <a:spcPts val="0"/>
                        </a:spcBef>
                        <a:spcAft>
                          <a:spcPts val="0"/>
                        </a:spcAft>
                        <a:buClrTx/>
                        <a:buSzTx/>
                        <a:buFontTx/>
                        <a:buNone/>
                        <a:tabLst/>
                        <a:defRPr/>
                      </a:pPr>
                      <a:endParaRPr lang="en-US" sz="1000" baseline="0" dirty="0">
                        <a:latin typeface="Calibri" panose="020F0502020204030204" pitchFamily="34" charset="0"/>
                        <a:cs typeface="Calibri" panose="020F0502020204030204" pitchFamily="34" charset="0"/>
                      </a:endParaRPr>
                    </a:p>
                    <a:p>
                      <a:pPr marL="0" marR="0" lvl="0" indent="0" algn="ctr" defTabSz="267684"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SNP applications due for CEP CEs</a:t>
                      </a:r>
                      <a:endParaRPr kumimoji="0" 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sz="10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Rounded Rectangle 7"/>
          <p:cNvSpPr/>
          <p:nvPr/>
        </p:nvSpPr>
        <p:spPr>
          <a:xfrm>
            <a:off x="73680" y="87455"/>
            <a:ext cx="2687811" cy="7586560"/>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sp>
        <p:nvSpPr>
          <p:cNvPr id="9" name="Rectangle 8"/>
          <p:cNvSpPr/>
          <p:nvPr/>
        </p:nvSpPr>
        <p:spPr>
          <a:xfrm>
            <a:off x="63224" y="1027951"/>
            <a:ext cx="2727801" cy="4992905"/>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a:lnSpc>
                <a:spcPct val="110000"/>
              </a:lnSpc>
            </a:pPr>
            <a:r>
              <a:rPr lang="en-US" sz="1000" i="1" dirty="0">
                <a:latin typeface="Calibri" panose="020F0502020204030204" pitchFamily="34" charset="0"/>
                <a:cs typeface="Calibri" panose="020F0502020204030204" pitchFamily="34" charset="0"/>
              </a:rPr>
              <a:t>Early June</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pPr>
              <a:lnSpc>
                <a:spcPct val="110000"/>
              </a:lnSpc>
            </a:pPr>
            <a:r>
              <a:rPr lang="en-US" sz="1000" i="1" dirty="0">
                <a:latin typeface="Calibri" panose="020F0502020204030204" pitchFamily="34" charset="0"/>
                <a:cs typeface="Calibri" panose="020F0502020204030204" pitchFamily="34" charset="0"/>
              </a:rPr>
              <a:t>June 30</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SNP applications due for CEP CEs</a:t>
            </a:r>
            <a:endParaRPr lang="en-US" sz="1000" i="1" dirty="0">
              <a:latin typeface="Calibri" panose="020F0502020204030204" pitchFamily="34" charset="0"/>
              <a:cs typeface="Calibri" panose="020F0502020204030204" pitchFamily="34" charset="0"/>
            </a:endParaRP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Universal Breakfast waiver deadline</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Complete Professional Standards training</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pPr>
              <a:lnSpc>
                <a:spcPct val="110000"/>
              </a:lnSpc>
            </a:pPr>
            <a:r>
              <a:rPr lang="en-US" sz="1000" i="1" dirty="0">
                <a:latin typeface="Calibri" panose="020F0502020204030204" pitchFamily="34" charset="0"/>
                <a:cs typeface="Calibri" panose="020F0502020204030204" pitchFamily="34" charset="0"/>
              </a:rPr>
              <a:t>Ongoing</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Conduct SSO on-site review</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Complete PLE tool to calculate any necessary increase in paid lunch prices for SY2021-22</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Review adult meal prices and adjust for SY2021-22</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Settle outstanding unpaid meal charges and maintain documentation of payment from nonfederal sources for bad debt</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Assess revenue from program and non-program food</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Deplete DoD Fresh Entitlement balances</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Use current SY USDA Foods processing pounds before TDA sweep in July</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Review/update FND-101, if necessary </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Summer Nutrition Cost Report</a:t>
            </a:r>
          </a:p>
        </p:txBody>
      </p:sp>
      <p:sp>
        <p:nvSpPr>
          <p:cNvPr id="16" name="TextBox 15"/>
          <p:cNvSpPr txBox="1"/>
          <p:nvPr/>
        </p:nvSpPr>
        <p:spPr>
          <a:xfrm>
            <a:off x="73835" y="310085"/>
            <a:ext cx="2717191"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JUNE</a:t>
            </a:r>
          </a:p>
        </p:txBody>
      </p:sp>
      <p:grpSp>
        <p:nvGrpSpPr>
          <p:cNvPr id="17" name="Group 16">
            <a:extLst>
              <a:ext uri="{FF2B5EF4-FFF2-40B4-BE49-F238E27FC236}">
                <a16:creationId xmlns:a16="http://schemas.microsoft.com/office/drawing/2014/main" id="{E778F919-C5C2-4E00-A0AE-3CD4A88E25C3}"/>
              </a:ext>
            </a:extLst>
          </p:cNvPr>
          <p:cNvGrpSpPr/>
          <p:nvPr/>
        </p:nvGrpSpPr>
        <p:grpSpPr>
          <a:xfrm>
            <a:off x="1070535" y="6647061"/>
            <a:ext cx="694100" cy="649705"/>
            <a:chOff x="429046" y="2647733"/>
            <a:chExt cx="1189470" cy="1096983"/>
          </a:xfrm>
        </p:grpSpPr>
        <p:grpSp>
          <p:nvGrpSpPr>
            <p:cNvPr id="18" name="Group 17">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solidFill>
              <a:schemeClr val="bg1"/>
            </a:solidFill>
            <a:effectLst>
              <a:outerShdw blurRad="1270000" sx="90000" sy="90000" algn="ctr" rotWithShape="0">
                <a:prstClr val="black">
                  <a:alpha val="40000"/>
                </a:prstClr>
              </a:outerShdw>
            </a:effectLst>
          </p:grpSpPr>
          <p:sp>
            <p:nvSpPr>
              <p:cNvPr id="20"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580" tIns="34290" rIns="68580" bIns="34290" numCol="1" anchor="t" anchorCtr="0" compatLnSpc="1">
                <a:prstTxWarp prst="textNoShape">
                  <a:avLst/>
                </a:prstTxWarp>
                <a:noAutofit/>
              </a:bodyPr>
              <a:lstStyle/>
              <a:p>
                <a:endParaRPr lang="id-ID" sz="800" dirty="0">
                  <a:solidFill>
                    <a:srgbClr val="ABD037"/>
                  </a:solidFill>
                </a:endParaRPr>
              </a:p>
            </p:txBody>
          </p:sp>
          <p:sp>
            <p:nvSpPr>
              <p:cNvPr id="21" name="Freeform 20">
                <a:extLst>
                  <a:ext uri="{FF2B5EF4-FFF2-40B4-BE49-F238E27FC236}">
                    <a16:creationId xmlns:a16="http://schemas.microsoft.com/office/drawing/2014/main" id="{1C9388EE-79D8-40C8-A494-75EAAE6ACE11}"/>
                  </a:ext>
                </a:extLst>
              </p:cNvPr>
              <p:cNvSpPr>
                <a:spLocks/>
              </p:cNvSpPr>
              <p:nvPr/>
            </p:nvSpPr>
            <p:spPr bwMode="auto">
              <a:xfrm>
                <a:off x="8771003" y="4518882"/>
                <a:ext cx="1935033"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00AEEF"/>
              </a:solidFill>
              <a:ln>
                <a:noFill/>
              </a:ln>
            </p:spPr>
            <p:txBody>
              <a:bodyPr vert="horz" wrap="square" lIns="68580" tIns="34290" rIns="68580" bIns="34290" numCol="1" anchor="t" anchorCtr="0" compatLnSpc="1">
                <a:prstTxWarp prst="textNoShape">
                  <a:avLst/>
                </a:prstTxWarp>
              </a:bodyPr>
              <a:lstStyle/>
              <a:p>
                <a:endParaRPr lang="id-ID" sz="800" dirty="0">
                  <a:solidFill>
                    <a:srgbClr val="ABD037"/>
                  </a:solidFill>
                </a:endParaRPr>
              </a:p>
            </p:txBody>
          </p:sp>
        </p:grpSp>
        <p:sp>
          <p:nvSpPr>
            <p:cNvPr id="19" name="Rectangle 18">
              <a:extLst>
                <a:ext uri="{FF2B5EF4-FFF2-40B4-BE49-F238E27FC236}">
                  <a16:creationId xmlns:a16="http://schemas.microsoft.com/office/drawing/2014/main" id="{7E544DC2-E0D6-4C75-ADCD-AC6B7817A863}"/>
                </a:ext>
              </a:extLst>
            </p:cNvPr>
            <p:cNvSpPr/>
            <p:nvPr/>
          </p:nvSpPr>
          <p:spPr>
            <a:xfrm>
              <a:off x="429046" y="2895578"/>
              <a:ext cx="1189470" cy="571625"/>
            </a:xfrm>
            <a:prstGeom prst="rect">
              <a:avLst/>
            </a:prstGeom>
          </p:spPr>
          <p:txBody>
            <a:bodyPr wrap="square">
              <a:spAutoFit/>
            </a:bodyPr>
            <a:lstStyle/>
            <a:p>
              <a:pPr algn="ctr"/>
              <a:r>
                <a:rPr lang="en-US" sz="1600" b="1" dirty="0">
                  <a:solidFill>
                    <a:schemeClr val="bg1"/>
                  </a:solidFill>
                  <a:latin typeface="Calibri" panose="020F0502020204030204" pitchFamily="34" charset="0"/>
                  <a:cs typeface="Calibri" panose="020F0502020204030204" pitchFamily="34" charset="0"/>
                </a:rPr>
                <a:t>2021</a:t>
              </a:r>
              <a:endParaRPr lang="en-US" sz="1600" b="1" dirty="0">
                <a:solidFill>
                  <a:schemeClr val="bg1"/>
                </a:solidFill>
                <a:latin typeface="Calibri" panose="020F0502020204030204" pitchFamily="34" charset="0"/>
                <a:ea typeface="Lato Heavy" panose="020F0502020204030203" pitchFamily="34" charset="0"/>
                <a:cs typeface="Calibri" panose="020F0502020204030204" pitchFamily="34" charset="0"/>
              </a:endParaRPr>
            </a:p>
          </p:txBody>
        </p:sp>
      </p:grpSp>
      <p:sp>
        <p:nvSpPr>
          <p:cNvPr id="2" name="Rectangle 1"/>
          <p:cNvSpPr/>
          <p:nvPr/>
        </p:nvSpPr>
        <p:spPr>
          <a:xfrm>
            <a:off x="2978397" y="7308837"/>
            <a:ext cx="6887752" cy="225469"/>
          </a:xfrm>
          <a:prstGeom prst="rect">
            <a:avLst/>
          </a:prstGeom>
          <a:solidFill>
            <a:srgbClr val="00AEE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00" dirty="0">
                <a:solidFill>
                  <a:schemeClr val="bg1"/>
                </a:solidFill>
                <a:latin typeface="Calibri" panose="020F0502020204030204" pitchFamily="34" charset="0"/>
                <a:cs typeface="Calibri" panose="020F0502020204030204" pitchFamily="34" charset="0"/>
              </a:rPr>
              <a:t>DC Database closed for annual maintenance</a:t>
            </a:r>
          </a:p>
        </p:txBody>
      </p:sp>
      <p:sp>
        <p:nvSpPr>
          <p:cNvPr id="3" name="TextBox 2"/>
          <p:cNvSpPr txBox="1"/>
          <p:nvPr/>
        </p:nvSpPr>
        <p:spPr>
          <a:xfrm>
            <a:off x="4281662" y="6810789"/>
            <a:ext cx="1388077" cy="419457"/>
          </a:xfrm>
          <a:prstGeom prst="round2SameRect">
            <a:avLst/>
          </a:prstGeom>
          <a:solidFill>
            <a:srgbClr val="00AEEF"/>
          </a:solidFill>
          <a:ln w="12700">
            <a:solidFill>
              <a:srgbClr val="F1C300"/>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Last day to submit April claims</a:t>
            </a:r>
          </a:p>
        </p:txBody>
      </p:sp>
      <p:sp>
        <p:nvSpPr>
          <p:cNvPr id="25" name="TextBox 24">
            <a:extLst>
              <a:ext uri="{FF2B5EF4-FFF2-40B4-BE49-F238E27FC236}">
                <a16:creationId xmlns:a16="http://schemas.microsoft.com/office/drawing/2014/main" id="{D3DEC633-66E9-420D-9E5F-C7EF2FB6CBF4}"/>
              </a:ext>
            </a:extLst>
          </p:cNvPr>
          <p:cNvSpPr txBox="1"/>
          <p:nvPr/>
        </p:nvSpPr>
        <p:spPr>
          <a:xfrm>
            <a:off x="4328575" y="1432212"/>
            <a:ext cx="1401249" cy="419457"/>
          </a:xfrm>
          <a:prstGeom prst="round2SameRect">
            <a:avLst/>
          </a:prstGeom>
          <a:solidFill>
            <a:srgbClr val="00AEEF"/>
          </a:solidFill>
          <a:ln w="12700">
            <a:solidFill>
              <a:srgbClr val="F1C300"/>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Last day to submit March claims</a:t>
            </a:r>
          </a:p>
        </p:txBody>
      </p:sp>
      <p:sp>
        <p:nvSpPr>
          <p:cNvPr id="4" name="Scroll: Horizontal 3">
            <a:extLst>
              <a:ext uri="{FF2B5EF4-FFF2-40B4-BE49-F238E27FC236}">
                <a16:creationId xmlns:a16="http://schemas.microsoft.com/office/drawing/2014/main" id="{864387D6-8ED1-4A3B-8E40-F0E578047011}"/>
              </a:ext>
            </a:extLst>
          </p:cNvPr>
          <p:cNvSpPr/>
          <p:nvPr/>
        </p:nvSpPr>
        <p:spPr>
          <a:xfrm>
            <a:off x="274396" y="5651010"/>
            <a:ext cx="2305455" cy="1033272"/>
          </a:xfrm>
          <a:prstGeom prst="horizontalScroll">
            <a:avLst/>
          </a:prstGeom>
          <a:solidFill>
            <a:srgbClr val="00A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ESC Child Nutrition Summer Workshops</a:t>
            </a:r>
          </a:p>
        </p:txBody>
      </p:sp>
    </p:spTree>
    <p:custDataLst>
      <p:tags r:id="rId1"/>
    </p:custDataLst>
    <p:extLst>
      <p:ext uri="{BB962C8B-B14F-4D97-AF65-F5344CB8AC3E}">
        <p14:creationId xmlns:p14="http://schemas.microsoft.com/office/powerpoint/2010/main" val="1119612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wdDnDiag">
          <a:fgClr>
            <a:srgbClr val="004980"/>
          </a:fgClr>
          <a:bgClr>
            <a:schemeClr val="bg1"/>
          </a:bgClr>
        </a:pattFill>
        <a:effectLst/>
      </p:bgPr>
    </p:bg>
    <p:spTree>
      <p:nvGrpSpPr>
        <p:cNvPr id="1" name=""/>
        <p:cNvGrpSpPr/>
        <p:nvPr/>
      </p:nvGrpSpPr>
      <p:grpSpPr>
        <a:xfrm>
          <a:off x="0" y="0"/>
          <a:ext cx="0" cy="0"/>
          <a:chOff x="0" y="0"/>
          <a:chExt cx="0" cy="0"/>
        </a:xfrm>
      </p:grpSpPr>
      <p:graphicFrame>
        <p:nvGraphicFramePr>
          <p:cNvPr id="3" name="Picture Placeholder 2"/>
          <p:cNvGraphicFramePr>
            <a:graphicFrameLocks noGrp="1"/>
          </p:cNvGraphicFramePr>
          <p:nvPr>
            <p:ph type="pic" sz="quarter" idx="10"/>
            <p:extLst>
              <p:ext uri="{D42A27DB-BD31-4B8C-83A1-F6EECF244321}">
                <p14:modId xmlns:p14="http://schemas.microsoft.com/office/powerpoint/2010/main" val="2790691709"/>
              </p:ext>
            </p:extLst>
          </p:nvPr>
        </p:nvGraphicFramePr>
        <p:xfrm>
          <a:off x="398834" y="481519"/>
          <a:ext cx="9260731" cy="6809362"/>
        </p:xfrm>
        <a:graphic>
          <a:graphicData uri="http://schemas.openxmlformats.org/drawingml/2006/table">
            <a:tbl>
              <a:tblPr firstRow="1" bandRow="1">
                <a:tableStyleId>{10A1B5D5-9B99-4C35-A422-299274C87663}</a:tableStyleId>
              </a:tblPr>
              <a:tblGrid>
                <a:gridCol w="1285494">
                  <a:extLst>
                    <a:ext uri="{9D8B030D-6E8A-4147-A177-3AD203B41FA5}">
                      <a16:colId xmlns:a16="http://schemas.microsoft.com/office/drawing/2014/main" val="20000"/>
                    </a:ext>
                  </a:extLst>
                </a:gridCol>
                <a:gridCol w="3212670">
                  <a:extLst>
                    <a:ext uri="{9D8B030D-6E8A-4147-A177-3AD203B41FA5}">
                      <a16:colId xmlns:a16="http://schemas.microsoft.com/office/drawing/2014/main" val="20001"/>
                    </a:ext>
                  </a:extLst>
                </a:gridCol>
                <a:gridCol w="1489070">
                  <a:extLst>
                    <a:ext uri="{9D8B030D-6E8A-4147-A177-3AD203B41FA5}">
                      <a16:colId xmlns:a16="http://schemas.microsoft.com/office/drawing/2014/main" val="20002"/>
                    </a:ext>
                  </a:extLst>
                </a:gridCol>
                <a:gridCol w="3273497">
                  <a:extLst>
                    <a:ext uri="{9D8B030D-6E8A-4147-A177-3AD203B41FA5}">
                      <a16:colId xmlns:a16="http://schemas.microsoft.com/office/drawing/2014/main" val="20003"/>
                    </a:ext>
                  </a:extLst>
                </a:gridCol>
              </a:tblGrid>
              <a:tr h="497206">
                <a:tc>
                  <a:txBody>
                    <a:bodyPr/>
                    <a:lstStyle/>
                    <a:p>
                      <a:pPr algn="ctr"/>
                      <a:r>
                        <a:rPr lang="en-US" sz="1200" dirty="0">
                          <a:latin typeface="Arial"/>
                          <a:cs typeface="Arial"/>
                        </a:rPr>
                        <a:t>Abbreviation</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200" dirty="0">
                          <a:latin typeface="Arial"/>
                          <a:cs typeface="Arial"/>
                        </a:rPr>
                        <a:t>Name</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200" dirty="0">
                          <a:latin typeface="Arial"/>
                          <a:cs typeface="Arial"/>
                        </a:rPr>
                        <a:t>Abbreviation</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200" dirty="0">
                          <a:latin typeface="Arial"/>
                          <a:cs typeface="Arial"/>
                        </a:rPr>
                        <a:t>Name</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extLst>
                  <a:ext uri="{0D108BD9-81ED-4DB2-BD59-A6C34878D82A}">
                    <a16:rowId xmlns:a16="http://schemas.microsoft.com/office/drawing/2014/main" val="10000"/>
                  </a:ext>
                </a:extLst>
              </a:tr>
              <a:tr h="406410">
                <a:tc>
                  <a:txBody>
                    <a:bodyPr/>
                    <a:lstStyle/>
                    <a:p>
                      <a:r>
                        <a:rPr lang="en-US" sz="1000" dirty="0">
                          <a:latin typeface="Arial"/>
                          <a:cs typeface="Arial"/>
                        </a:rPr>
                        <a:t>ASCP</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After School Care Program</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RFP</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Request for Proposal</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06410">
                <a:tc>
                  <a:txBody>
                    <a:bodyPr/>
                    <a:lstStyle/>
                    <a:p>
                      <a:r>
                        <a:rPr lang="en-US" sz="1000" dirty="0">
                          <a:latin typeface="Arial"/>
                          <a:cs typeface="Arial"/>
                        </a:rPr>
                        <a:t>CACFP</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Child and Adult Care Food Program</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SBP </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School Breakfast Program</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406410">
                <a:tc>
                  <a:txBody>
                    <a:bodyPr/>
                    <a:lstStyle/>
                    <a:p>
                      <a:r>
                        <a:rPr lang="en-US" sz="1000" dirty="0">
                          <a:latin typeface="Arial"/>
                          <a:cs typeface="Arial"/>
                        </a:rPr>
                        <a:t>CE</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Contracting </a:t>
                      </a:r>
                      <a:r>
                        <a:rPr lang="en-US" sz="1000">
                          <a:latin typeface="Arial"/>
                          <a:cs typeface="Arial"/>
                        </a:rPr>
                        <a:t>Entity (School </a:t>
                      </a:r>
                      <a:r>
                        <a:rPr lang="en-US" sz="1000" dirty="0">
                          <a:latin typeface="Arial"/>
                          <a:cs typeface="Arial"/>
                        </a:rPr>
                        <a:t>Food Authority)</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SFA</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School Food Authority</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406410">
                <a:tc>
                  <a:txBody>
                    <a:bodyPr/>
                    <a:lstStyle/>
                    <a:p>
                      <a:r>
                        <a:rPr lang="en-US" sz="1000" dirty="0">
                          <a:latin typeface="Arial"/>
                          <a:cs typeface="Arial"/>
                        </a:rPr>
                        <a:t>CEP</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Community Eligibility</a:t>
                      </a:r>
                      <a:r>
                        <a:rPr lang="en-US" sz="1000" baseline="0" dirty="0">
                          <a:latin typeface="Arial"/>
                          <a:cs typeface="Arial"/>
                        </a:rPr>
                        <a:t> Provision</a:t>
                      </a:r>
                      <a:endParaRPr lang="en-US" sz="1000" dirty="0">
                        <a:latin typeface="Arial"/>
                        <a:cs typeface="Arial"/>
                      </a:endParaRP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SFSP</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Summer Food Service Program</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406410">
                <a:tc>
                  <a:txBody>
                    <a:bodyPr/>
                    <a:lstStyle/>
                    <a:p>
                      <a:r>
                        <a:rPr lang="en-US" sz="1000" dirty="0">
                          <a:latin typeface="Arial"/>
                          <a:cs typeface="Arial"/>
                        </a:rPr>
                        <a:t>DC</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Direct Certification</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SNP</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School Nutrition Program</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406410">
                <a:tc>
                  <a:txBody>
                    <a:bodyPr/>
                    <a:lstStyle/>
                    <a:p>
                      <a:r>
                        <a:rPr lang="en-US" sz="1000" dirty="0">
                          <a:latin typeface="Arial"/>
                          <a:cs typeface="Arial"/>
                        </a:rPr>
                        <a:t>DV</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Direct Verification</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SNAP</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Supplemental Nutrition Assistance Program</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406410">
                <a:tc>
                  <a:txBody>
                    <a:bodyPr/>
                    <a:lstStyle/>
                    <a:p>
                      <a:r>
                        <a:rPr lang="en-US" sz="1000" dirty="0">
                          <a:latin typeface="Arial"/>
                          <a:cs typeface="Arial"/>
                        </a:rPr>
                        <a:t>ESC</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Education </a:t>
                      </a:r>
                      <a:r>
                        <a:rPr lang="en-US" sz="1000" baseline="0" dirty="0">
                          <a:latin typeface="Arial"/>
                          <a:cs typeface="Arial"/>
                        </a:rPr>
                        <a:t>Service Center</a:t>
                      </a:r>
                      <a:endParaRPr lang="en-US" sz="1000" dirty="0">
                        <a:latin typeface="Arial"/>
                        <a:cs typeface="Arial"/>
                      </a:endParaRP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kern="1200" dirty="0">
                          <a:solidFill>
                            <a:schemeClr val="dk1"/>
                          </a:solidFill>
                          <a:latin typeface="Arial"/>
                          <a:ea typeface="+mn-ea"/>
                          <a:cs typeface="Arial"/>
                        </a:rPr>
                        <a:t>Special Provision</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kern="1200" dirty="0">
                          <a:solidFill>
                            <a:schemeClr val="dk1"/>
                          </a:solidFill>
                          <a:latin typeface="Arial"/>
                          <a:ea typeface="+mn-ea"/>
                          <a:cs typeface="Arial"/>
                        </a:rPr>
                        <a:t>P2 and CEP</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406410">
                <a:tc>
                  <a:txBody>
                    <a:bodyPr/>
                    <a:lstStyle/>
                    <a:p>
                      <a:r>
                        <a:rPr lang="en-US" sz="1000" dirty="0">
                          <a:latin typeface="Arial"/>
                          <a:cs typeface="Arial"/>
                        </a:rPr>
                        <a:t>FDP</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Food Distribution Program</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SSO</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Seamless Summer Option</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r h="497206">
                <a:tc>
                  <a:txBody>
                    <a:bodyPr/>
                    <a:lstStyle/>
                    <a:p>
                      <a:r>
                        <a:rPr lang="en-US" sz="1000" dirty="0">
                          <a:latin typeface="Arial"/>
                          <a:cs typeface="Arial"/>
                        </a:rPr>
                        <a:t>FND-101</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Certificate of Authority for TX-UNPS </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TDA</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Texas Department of Agriculture</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r h="406410">
                <a:tc>
                  <a:txBody>
                    <a:bodyPr/>
                    <a:lstStyle/>
                    <a:p>
                      <a:r>
                        <a:rPr lang="en-US" sz="1000" dirty="0">
                          <a:latin typeface="Arial"/>
                          <a:cs typeface="Arial"/>
                        </a:rPr>
                        <a:t>FSMC</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Food Service Management</a:t>
                      </a:r>
                      <a:r>
                        <a:rPr lang="en-US" sz="1000" baseline="0" dirty="0">
                          <a:latin typeface="Arial"/>
                          <a:cs typeface="Arial"/>
                        </a:rPr>
                        <a:t> Company</a:t>
                      </a:r>
                      <a:endParaRPr lang="en-US" sz="1000" dirty="0">
                        <a:latin typeface="Arial"/>
                        <a:cs typeface="Arial"/>
                      </a:endParaRP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TEA</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Texas Education Agency</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r h="406410">
                <a:tc>
                  <a:txBody>
                    <a:bodyPr/>
                    <a:lstStyle/>
                    <a:p>
                      <a:r>
                        <a:rPr lang="en-US" sz="1000" dirty="0">
                          <a:latin typeface="Arial"/>
                          <a:cs typeface="Arial"/>
                        </a:rPr>
                        <a:t>LEA</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Local Education Agency</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TLS</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Total Lunches Served</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1"/>
                  </a:ext>
                </a:extLst>
              </a:tr>
              <a:tr h="406410">
                <a:tc>
                  <a:txBody>
                    <a:bodyPr/>
                    <a:lstStyle/>
                    <a:p>
                      <a:r>
                        <a:rPr lang="en-US" sz="1000" dirty="0">
                          <a:latin typeface="Arial"/>
                          <a:cs typeface="Arial"/>
                        </a:rPr>
                        <a:t>NSLP</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National</a:t>
                      </a:r>
                      <a:r>
                        <a:rPr lang="en-US" sz="1000" baseline="0" dirty="0">
                          <a:latin typeface="Arial"/>
                          <a:cs typeface="Arial"/>
                        </a:rPr>
                        <a:t> School Lunch Program</a:t>
                      </a:r>
                      <a:endParaRPr lang="en-US" sz="1000" dirty="0">
                        <a:latin typeface="Arial"/>
                        <a:cs typeface="Arial"/>
                      </a:endParaRP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Texas</a:t>
                      </a:r>
                      <a:r>
                        <a:rPr lang="en-US" sz="1000" baseline="0" dirty="0">
                          <a:latin typeface="Arial"/>
                          <a:cs typeface="Arial"/>
                        </a:rPr>
                        <a:t> ELMS</a:t>
                      </a:r>
                      <a:endParaRPr lang="en-US" sz="1000" dirty="0">
                        <a:latin typeface="Arial"/>
                        <a:cs typeface="Arial"/>
                      </a:endParaRP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Texas Eligibility</a:t>
                      </a:r>
                      <a:r>
                        <a:rPr lang="en-US" sz="1000" baseline="0" dirty="0">
                          <a:latin typeface="Arial"/>
                          <a:cs typeface="Arial"/>
                        </a:rPr>
                        <a:t> List Management System</a:t>
                      </a:r>
                      <a:endParaRPr lang="en-US" sz="1000" dirty="0">
                        <a:latin typeface="Arial"/>
                        <a:cs typeface="Arial"/>
                      </a:endParaRP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2"/>
                  </a:ext>
                </a:extLst>
              </a:tr>
              <a:tr h="440824">
                <a:tc>
                  <a:txBody>
                    <a:bodyPr/>
                    <a:lstStyle/>
                    <a:p>
                      <a:r>
                        <a:rPr lang="en-US" sz="1000" dirty="0">
                          <a:latin typeface="Arial"/>
                          <a:cs typeface="Arial"/>
                        </a:rPr>
                        <a:t>NSLW</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National School Lunch</a:t>
                      </a:r>
                      <a:r>
                        <a:rPr lang="en-US" sz="1000" baseline="0" dirty="0">
                          <a:latin typeface="Arial"/>
                          <a:cs typeface="Arial"/>
                        </a:rPr>
                        <a:t> Week</a:t>
                      </a:r>
                      <a:endParaRPr lang="en-US" sz="1000" dirty="0">
                        <a:latin typeface="Arial"/>
                        <a:cs typeface="Arial"/>
                      </a:endParaRP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TX-UNPS</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Texas Unified Nutrition Program System</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3"/>
                  </a:ext>
                </a:extLst>
              </a:tr>
              <a:tr h="406410">
                <a:tc>
                  <a:txBody>
                    <a:bodyPr/>
                    <a:lstStyle/>
                    <a:p>
                      <a:r>
                        <a:rPr lang="en-US" sz="1000" dirty="0">
                          <a:latin typeface="Arial"/>
                          <a:cs typeface="Arial"/>
                        </a:rPr>
                        <a:t>P2</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Provision 2</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USDA</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United</a:t>
                      </a:r>
                      <a:r>
                        <a:rPr lang="en-US" sz="1000" baseline="0" dirty="0">
                          <a:latin typeface="Arial"/>
                          <a:cs typeface="Arial"/>
                        </a:rPr>
                        <a:t> State Department of Agriculture</a:t>
                      </a:r>
                      <a:endParaRPr lang="en-US" sz="1000" dirty="0">
                        <a:latin typeface="Arial"/>
                        <a:cs typeface="Arial"/>
                      </a:endParaRP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4"/>
                  </a:ext>
                </a:extLst>
              </a:tr>
              <a:tr h="497206">
                <a:tc>
                  <a:txBody>
                    <a:bodyPr/>
                    <a:lstStyle/>
                    <a:p>
                      <a:r>
                        <a:rPr lang="en-US" sz="1000" dirty="0">
                          <a:latin typeface="Arial"/>
                          <a:cs typeface="Arial"/>
                        </a:rPr>
                        <a:t>PEIMS</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Public Education Information Management System (TEA database)</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YTD</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000" dirty="0">
                          <a:latin typeface="Arial"/>
                          <a:cs typeface="Arial"/>
                        </a:rPr>
                        <a:t>Year-to-date</a:t>
                      </a:r>
                    </a:p>
                  </a:txBody>
                  <a:tcPr marL="84605" marR="84605" marT="42303" marB="42303"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custDataLst>
      <p:tags r:id="rId1"/>
    </p:custDataLst>
    <p:extLst>
      <p:ext uri="{BB962C8B-B14F-4D97-AF65-F5344CB8AC3E}">
        <p14:creationId xmlns:p14="http://schemas.microsoft.com/office/powerpoint/2010/main" val="100823746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pattFill prst="dashHorz">
          <a:fgClr>
            <a:srgbClr val="66B948"/>
          </a:fgClr>
          <a:bgClr>
            <a:schemeClr val="bg1"/>
          </a:bgClr>
        </a:pattFill>
        <a:effectLst/>
      </p:bgPr>
    </p:bg>
    <p:spTree>
      <p:nvGrpSpPr>
        <p:cNvPr id="1" name=""/>
        <p:cNvGrpSpPr/>
        <p:nvPr/>
      </p:nvGrpSpPr>
      <p:grpSpPr>
        <a:xfrm>
          <a:off x="0" y="0"/>
          <a:ext cx="0" cy="0"/>
          <a:chOff x="0" y="0"/>
          <a:chExt cx="0" cy="0"/>
        </a:xfrm>
      </p:grpSpPr>
      <p:sp>
        <p:nvSpPr>
          <p:cNvPr id="16" name="Rounded Rectangle 15"/>
          <p:cNvSpPr/>
          <p:nvPr/>
        </p:nvSpPr>
        <p:spPr>
          <a:xfrm>
            <a:off x="73679" y="87455"/>
            <a:ext cx="2687812" cy="7483434"/>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2539603383"/>
              </p:ext>
            </p:extLst>
          </p:nvPr>
        </p:nvGraphicFramePr>
        <p:xfrm>
          <a:off x="2887675" y="87455"/>
          <a:ext cx="7096890" cy="7320186"/>
        </p:xfrm>
        <a:graphic>
          <a:graphicData uri="http://schemas.openxmlformats.org/drawingml/2006/table">
            <a:tbl>
              <a:tblPr firstRow="1" bandRow="1">
                <a:tableStyleId>{21E4AEA4-8DFA-4A89-87EB-49C32662AFE0}</a:tableStyleId>
              </a:tblPr>
              <a:tblGrid>
                <a:gridCol w="1432431">
                  <a:extLst>
                    <a:ext uri="{9D8B030D-6E8A-4147-A177-3AD203B41FA5}">
                      <a16:colId xmlns:a16="http://schemas.microsoft.com/office/drawing/2014/main" val="20000"/>
                    </a:ext>
                  </a:extLst>
                </a:gridCol>
                <a:gridCol w="1388130">
                  <a:extLst>
                    <a:ext uri="{9D8B030D-6E8A-4147-A177-3AD203B41FA5}">
                      <a16:colId xmlns:a16="http://schemas.microsoft.com/office/drawing/2014/main" val="20001"/>
                    </a:ext>
                  </a:extLst>
                </a:gridCol>
                <a:gridCol w="1417664">
                  <a:extLst>
                    <a:ext uri="{9D8B030D-6E8A-4147-A177-3AD203B41FA5}">
                      <a16:colId xmlns:a16="http://schemas.microsoft.com/office/drawing/2014/main" val="20002"/>
                    </a:ext>
                  </a:extLst>
                </a:gridCol>
                <a:gridCol w="1417664">
                  <a:extLst>
                    <a:ext uri="{9D8B030D-6E8A-4147-A177-3AD203B41FA5}">
                      <a16:colId xmlns:a16="http://schemas.microsoft.com/office/drawing/2014/main" val="20003"/>
                    </a:ext>
                  </a:extLst>
                </a:gridCol>
                <a:gridCol w="1441001">
                  <a:extLst>
                    <a:ext uri="{9D8B030D-6E8A-4147-A177-3AD203B41FA5}">
                      <a16:colId xmlns:a16="http://schemas.microsoft.com/office/drawing/2014/main" val="20004"/>
                    </a:ext>
                  </a:extLst>
                </a:gridCol>
              </a:tblGrid>
              <a:tr h="383911">
                <a:tc>
                  <a:txBody>
                    <a:bodyPr/>
                    <a:lstStyle/>
                    <a:p>
                      <a:pPr algn="ctr"/>
                      <a:r>
                        <a:rPr lang="en-US" sz="1400" dirty="0">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extLst>
                  <a:ext uri="{0D108BD9-81ED-4DB2-BD59-A6C34878D82A}">
                    <a16:rowId xmlns:a16="http://schemas.microsoft.com/office/drawing/2014/main" val="10000"/>
                  </a:ext>
                </a:extLst>
              </a:tr>
              <a:tr h="383911">
                <a:tc>
                  <a:txBody>
                    <a:bodyPr/>
                    <a:lstStyle/>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 </a:t>
                      </a:r>
                    </a:p>
                    <a:p>
                      <a:pPr algn="ctr"/>
                      <a:r>
                        <a:rPr lang="en-US" sz="1000" dirty="0">
                          <a:latin typeface="Calibri" panose="020F0502020204030204" pitchFamily="34" charset="0"/>
                          <a:cs typeface="Calibri" panose="020F0502020204030204" pitchFamily="34" charset="0"/>
                        </a:rPr>
                        <a:t>CACFP Application opens</a:t>
                      </a:r>
                      <a:endParaRPr lang="en-US" dirty="0">
                        <a:latin typeface="Calibri" panose="020F0502020204030204" pitchFamily="34" charset="0"/>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Submit SNP Application Renewals in TX-UNPS</a:t>
                      </a: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a:t>
                      </a:r>
                    </a:p>
                    <a:p>
                      <a:pPr algn="l"/>
                      <a:endParaRPr lang="en-US" sz="1000" baseline="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a:t>
                      </a:r>
                    </a:p>
                    <a:p>
                      <a:pPr algn="l"/>
                      <a:endParaRPr lang="en-US" sz="1100" dirty="0">
                        <a:latin typeface="Calibri" panose="020F0502020204030204" pitchFamily="34" charset="0"/>
                        <a:cs typeface="Calibri" panose="020F0502020204030204" pitchFamily="34" charset="0"/>
                      </a:endParaRPr>
                    </a:p>
                    <a:p>
                      <a:pPr algn="l"/>
                      <a:endParaRPr lang="en-US" sz="1000" baseline="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3911">
                <a:tc>
                  <a:txBody>
                    <a:bodyPr/>
                    <a:lstStyle/>
                    <a:p>
                      <a:pPr algn="l"/>
                      <a:r>
                        <a:rPr lang="en-US" dirty="0">
                          <a:latin typeface="Calibri" panose="020F0502020204030204" pitchFamily="34" charset="0"/>
                          <a:cs typeface="Calibri" panose="020F0502020204030204" pitchFamily="34" charset="0"/>
                        </a:rPr>
                        <a:t>6</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Check Texas ELMS for new DC data</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383911">
                <a:tc>
                  <a:txBody>
                    <a:bodyPr/>
                    <a:lstStyle/>
                    <a:p>
                      <a:pPr algn="l"/>
                      <a:r>
                        <a:rPr lang="en-US" dirty="0">
                          <a:latin typeface="Calibri" panose="020F0502020204030204" pitchFamily="34" charset="0"/>
                          <a:cs typeface="Calibri" panose="020F0502020204030204" pitchFamily="34" charset="0"/>
                        </a:rPr>
                        <a:t>13</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15</a:t>
                      </a:r>
                    </a:p>
                    <a:p>
                      <a:pPr algn="l"/>
                      <a:r>
                        <a:rPr lang="en-US" sz="1000" dirty="0">
                          <a:latin typeface="Calibri" panose="020F0502020204030204" pitchFamily="34" charset="0"/>
                          <a:cs typeface="Calibri" panose="020F0502020204030204" pitchFamily="34" charset="0"/>
                        </a:rPr>
                        <a:t>Summer Nutrition Cost Report Available in TX-UNPS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17</a:t>
                      </a: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911">
                <a:tc>
                  <a:txBody>
                    <a:bodyPr/>
                    <a:lstStyle/>
                    <a:p>
                      <a:pPr algn="l"/>
                      <a:r>
                        <a:rPr lang="en-US" dirty="0">
                          <a:latin typeface="Calibri" panose="020F0502020204030204" pitchFamily="34" charset="0"/>
                          <a:cs typeface="Calibri" panose="020F0502020204030204" pitchFamily="34" charset="0"/>
                        </a:rPr>
                        <a:t>20</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1312715">
                <a:tc>
                  <a:txBody>
                    <a:bodyPr/>
                    <a:lstStyle/>
                    <a:p>
                      <a:pPr algn="l"/>
                      <a:r>
                        <a:rPr lang="en-US" dirty="0">
                          <a:latin typeface="Calibri" panose="020F0502020204030204" pitchFamily="34" charset="0"/>
                          <a:cs typeface="Calibri" panose="020F0502020204030204" pitchFamily="34" charset="0"/>
                        </a:rPr>
                        <a:t>27</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28</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33690" y="775625"/>
            <a:ext cx="2727801" cy="5670014"/>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Determine method to distribute upcoming year’s school lunch applications</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Conduct Seamless Summer Option (SSO) on-site monitoring during program operation and retain on file (TDA prototype)</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Complete PLE tool to calculate any necessary increase in paid lunch prices for SY2021-22</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Review adult meal prices and adjust for SY2021-22</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pPr>
              <a:lnSpc>
                <a:spcPct val="110000"/>
              </a:lnSpc>
            </a:pPr>
            <a:r>
              <a:rPr lang="en-US" sz="1000" i="1" dirty="0">
                <a:latin typeface="Calibri" panose="020F0502020204030204" pitchFamily="34" charset="0"/>
                <a:cs typeface="Calibri" panose="020F0502020204030204" pitchFamily="34" charset="0"/>
              </a:rPr>
              <a:t>Ongoing</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Prepare for distribution:</a:t>
            </a:r>
          </a:p>
          <a:p>
            <a:pPr marL="288925" lvl="1" indent="-115888">
              <a:lnSpc>
                <a:spcPct val="110000"/>
              </a:lnSpc>
              <a:buFont typeface="Wingdings" panose="05000000000000000000" pitchFamily="2" charset="2"/>
              <a:buChar char="ü"/>
            </a:pPr>
            <a:r>
              <a:rPr lang="en-US" sz="1000" dirty="0">
                <a:latin typeface="Calibri" panose="020F0502020204030204" pitchFamily="34" charset="0"/>
                <a:cs typeface="Calibri" panose="020F0502020204030204" pitchFamily="34" charset="0"/>
              </a:rPr>
              <a:t>Media Release</a:t>
            </a:r>
          </a:p>
          <a:p>
            <a:pPr marL="288925" lvl="1" indent="-115888">
              <a:lnSpc>
                <a:spcPct val="110000"/>
              </a:lnSpc>
              <a:buFont typeface="Wingdings" panose="05000000000000000000" pitchFamily="2" charset="2"/>
              <a:buChar char="ü"/>
            </a:pPr>
            <a:r>
              <a:rPr lang="en-US" sz="1000" dirty="0">
                <a:latin typeface="Calibri" panose="020F0502020204030204" pitchFamily="34" charset="0"/>
                <a:cs typeface="Calibri" panose="020F0502020204030204" pitchFamily="34" charset="0"/>
              </a:rPr>
              <a:t>Free and Reduced-Price Meal Applications</a:t>
            </a:r>
          </a:p>
          <a:p>
            <a:pPr marL="288925" lvl="1" indent="-115888">
              <a:lnSpc>
                <a:spcPct val="110000"/>
              </a:lnSpc>
              <a:buFont typeface="Wingdings" panose="05000000000000000000" pitchFamily="2" charset="2"/>
              <a:buChar char="ü"/>
            </a:pPr>
            <a:r>
              <a:rPr lang="en-US" sz="1000" dirty="0">
                <a:latin typeface="Calibri" panose="020F0502020204030204" pitchFamily="34" charset="0"/>
                <a:cs typeface="Calibri" panose="020F0502020204030204" pitchFamily="34" charset="0"/>
              </a:rPr>
              <a:t>Letter for Directly Certified Eligibility</a:t>
            </a:r>
          </a:p>
          <a:p>
            <a:pPr marL="288925" lvl="1" indent="-115888">
              <a:lnSpc>
                <a:spcPct val="110000"/>
              </a:lnSpc>
              <a:buFont typeface="Wingdings" panose="05000000000000000000" pitchFamily="2" charset="2"/>
              <a:buChar char="ü"/>
            </a:pPr>
            <a:r>
              <a:rPr lang="en-US" sz="1000" dirty="0">
                <a:latin typeface="Calibri" panose="020F0502020204030204" pitchFamily="34" charset="0"/>
                <a:cs typeface="Calibri" panose="020F0502020204030204" pitchFamily="34" charset="0"/>
              </a:rPr>
              <a:t>Letter to Households of Approval/Denial of Benefits</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Receive USDA Foods for SFSP &amp; SSO.</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Document staff training for 2020-21</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Reconcile USDA Foods entitlement (TDA).</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Review/update FND-101, if necessary</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Review/update Attachment B, if necessary.</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Update USDA Foods entitlement for NSLP</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Review financial policies and procedures, update if needed</a:t>
            </a:r>
          </a:p>
          <a:p>
            <a:pPr>
              <a:lnSpc>
                <a:spcPct val="110000"/>
              </a:lnSpc>
            </a:pPr>
            <a:endParaRPr lang="en-US" sz="1000" dirty="0">
              <a:latin typeface="Calibri" panose="020F0502020204030204" pitchFamily="34" charset="0"/>
              <a:cs typeface="Calibri" panose="020F0502020204030204" pitchFamily="34" charset="0"/>
            </a:endParaRPr>
          </a:p>
        </p:txBody>
      </p:sp>
      <p:sp>
        <p:nvSpPr>
          <p:cNvPr id="10" name="TextBox 9"/>
          <p:cNvSpPr txBox="1"/>
          <p:nvPr/>
        </p:nvSpPr>
        <p:spPr>
          <a:xfrm>
            <a:off x="73835" y="310085"/>
            <a:ext cx="2717191"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JULY</a:t>
            </a:r>
          </a:p>
        </p:txBody>
      </p:sp>
      <p:grpSp>
        <p:nvGrpSpPr>
          <p:cNvPr id="11" name="Group 10">
            <a:extLst>
              <a:ext uri="{FF2B5EF4-FFF2-40B4-BE49-F238E27FC236}">
                <a16:creationId xmlns:a16="http://schemas.microsoft.com/office/drawing/2014/main" id="{E778F919-C5C2-4E00-A0AE-3CD4A88E25C3}"/>
              </a:ext>
            </a:extLst>
          </p:cNvPr>
          <p:cNvGrpSpPr/>
          <p:nvPr/>
        </p:nvGrpSpPr>
        <p:grpSpPr>
          <a:xfrm>
            <a:off x="1070535" y="6744449"/>
            <a:ext cx="694100" cy="649705"/>
            <a:chOff x="429046" y="2647733"/>
            <a:chExt cx="1189470" cy="1096983"/>
          </a:xfrm>
        </p:grpSpPr>
        <p:grpSp>
          <p:nvGrpSpPr>
            <p:cNvPr id="12" name="Group 11">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solidFill>
              <a:schemeClr val="bg1"/>
            </a:solidFill>
            <a:effectLst>
              <a:outerShdw blurRad="1270000" sx="90000" sy="90000" algn="ctr" rotWithShape="0">
                <a:prstClr val="black">
                  <a:alpha val="40000"/>
                </a:prstClr>
              </a:outerShdw>
            </a:effectLst>
          </p:grpSpPr>
          <p:sp>
            <p:nvSpPr>
              <p:cNvPr id="14"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580" tIns="34290" rIns="68580" bIns="34290" numCol="1" anchor="t" anchorCtr="0" compatLnSpc="1">
                <a:prstTxWarp prst="textNoShape">
                  <a:avLst/>
                </a:prstTxWarp>
                <a:noAutofit/>
              </a:bodyPr>
              <a:lstStyle/>
              <a:p>
                <a:endParaRPr lang="id-ID" sz="800" dirty="0">
                  <a:solidFill>
                    <a:srgbClr val="ABD037"/>
                  </a:solidFill>
                </a:endParaRPr>
              </a:p>
            </p:txBody>
          </p:sp>
          <p:sp>
            <p:nvSpPr>
              <p:cNvPr id="15" name="Freeform 14">
                <a:extLst>
                  <a:ext uri="{FF2B5EF4-FFF2-40B4-BE49-F238E27FC236}">
                    <a16:creationId xmlns:a16="http://schemas.microsoft.com/office/drawing/2014/main" id="{1C9388EE-79D8-40C8-A494-75EAAE6ACE11}"/>
                  </a:ext>
                </a:extLst>
              </p:cNvPr>
              <p:cNvSpPr>
                <a:spLocks/>
              </p:cNvSpPr>
              <p:nvPr/>
            </p:nvSpPr>
            <p:spPr bwMode="auto">
              <a:xfrm>
                <a:off x="8771003" y="4518882"/>
                <a:ext cx="1935033"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66B948"/>
              </a:solidFill>
              <a:ln>
                <a:noFill/>
              </a:ln>
            </p:spPr>
            <p:txBody>
              <a:bodyPr vert="horz" wrap="square" lIns="68580" tIns="34290" rIns="68580" bIns="34290" numCol="1" anchor="t" anchorCtr="0" compatLnSpc="1">
                <a:prstTxWarp prst="textNoShape">
                  <a:avLst/>
                </a:prstTxWarp>
              </a:bodyPr>
              <a:lstStyle/>
              <a:p>
                <a:endParaRPr lang="id-ID" sz="800" dirty="0">
                  <a:solidFill>
                    <a:srgbClr val="ABD037"/>
                  </a:solidFill>
                </a:endParaRPr>
              </a:p>
            </p:txBody>
          </p:sp>
        </p:grpSp>
        <p:sp>
          <p:nvSpPr>
            <p:cNvPr id="13" name="Rectangle 12">
              <a:extLst>
                <a:ext uri="{FF2B5EF4-FFF2-40B4-BE49-F238E27FC236}">
                  <a16:creationId xmlns:a16="http://schemas.microsoft.com/office/drawing/2014/main" id="{7E544DC2-E0D6-4C75-ADCD-AC6B7817A863}"/>
                </a:ext>
              </a:extLst>
            </p:cNvPr>
            <p:cNvSpPr/>
            <p:nvPr/>
          </p:nvSpPr>
          <p:spPr>
            <a:xfrm>
              <a:off x="429046" y="2895578"/>
              <a:ext cx="1189470" cy="571625"/>
            </a:xfrm>
            <a:prstGeom prst="rect">
              <a:avLst/>
            </a:prstGeom>
          </p:spPr>
          <p:txBody>
            <a:bodyPr wrap="square">
              <a:spAutoFit/>
            </a:bodyPr>
            <a:lstStyle/>
            <a:p>
              <a:pPr algn="ctr"/>
              <a:r>
                <a:rPr lang="en-US" sz="1600" b="1" dirty="0">
                  <a:solidFill>
                    <a:schemeClr val="bg1"/>
                  </a:solidFill>
                  <a:latin typeface="Calibri" panose="020F0502020204030204" pitchFamily="34" charset="0"/>
                  <a:cs typeface="Calibri" panose="020F0502020204030204" pitchFamily="34" charset="0"/>
                </a:rPr>
                <a:t>2020</a:t>
              </a:r>
              <a:endParaRPr lang="en-US" sz="1600" b="1" dirty="0">
                <a:solidFill>
                  <a:schemeClr val="bg1"/>
                </a:solidFill>
                <a:latin typeface="Calibri" panose="020F0502020204030204" pitchFamily="34" charset="0"/>
                <a:ea typeface="Lato Heavy" panose="020F0502020204030203" pitchFamily="34" charset="0"/>
                <a:cs typeface="Calibri" panose="020F0502020204030204" pitchFamily="34" charset="0"/>
              </a:endParaRPr>
            </a:p>
          </p:txBody>
        </p:sp>
      </p:grpSp>
      <p:sp>
        <p:nvSpPr>
          <p:cNvPr id="2" name="TextBox 1"/>
          <p:cNvSpPr txBox="1"/>
          <p:nvPr/>
        </p:nvSpPr>
        <p:spPr>
          <a:xfrm>
            <a:off x="7113070" y="6810336"/>
            <a:ext cx="1434164" cy="419457"/>
          </a:xfrm>
          <a:prstGeom prst="round2SameRect">
            <a:avLst/>
          </a:prstGeom>
          <a:solidFill>
            <a:srgbClr val="66B948"/>
          </a:solidFill>
          <a:ln w="12700">
            <a:solidFill>
              <a:srgbClr val="00313B"/>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Last day to submit May claims</a:t>
            </a:r>
          </a:p>
        </p:txBody>
      </p:sp>
      <p:sp>
        <p:nvSpPr>
          <p:cNvPr id="18" name="Rectangle 17"/>
          <p:cNvSpPr/>
          <p:nvPr/>
        </p:nvSpPr>
        <p:spPr>
          <a:xfrm>
            <a:off x="2992244" y="1650294"/>
            <a:ext cx="6887752" cy="225469"/>
          </a:xfrm>
          <a:prstGeom prst="rect">
            <a:avLst/>
          </a:prstGeom>
          <a:solidFill>
            <a:srgbClr val="66B948"/>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300" dirty="0">
                <a:solidFill>
                  <a:schemeClr val="bg1"/>
                </a:solidFill>
                <a:latin typeface="Calibri" panose="020F0502020204030204" pitchFamily="34" charset="0"/>
                <a:cs typeface="Calibri" panose="020F0502020204030204" pitchFamily="34" charset="0"/>
              </a:rPr>
              <a:t>DC Database closed for annual maintenance</a:t>
            </a:r>
          </a:p>
        </p:txBody>
      </p:sp>
      <p:sp>
        <p:nvSpPr>
          <p:cNvPr id="17" name="Double Wave 16">
            <a:extLst>
              <a:ext uri="{FF2B5EF4-FFF2-40B4-BE49-F238E27FC236}">
                <a16:creationId xmlns:a16="http://schemas.microsoft.com/office/drawing/2014/main" id="{9BF1C569-346C-4941-BB6C-C70EDB34ADCC}"/>
              </a:ext>
            </a:extLst>
          </p:cNvPr>
          <p:cNvSpPr/>
          <p:nvPr/>
        </p:nvSpPr>
        <p:spPr>
          <a:xfrm>
            <a:off x="73679" y="6076931"/>
            <a:ext cx="2687812" cy="605239"/>
          </a:xfrm>
          <a:prstGeom prst="doubleWave">
            <a:avLst/>
          </a:prstGeom>
          <a:solidFill>
            <a:srgbClr val="66B9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ESC Child Nutrition Summer Workshops</a:t>
            </a:r>
          </a:p>
        </p:txBody>
      </p:sp>
    </p:spTree>
    <p:custDataLst>
      <p:tags r:id="rId1"/>
    </p:custDataLst>
    <p:extLst>
      <p:ext uri="{BB962C8B-B14F-4D97-AF65-F5344CB8AC3E}">
        <p14:creationId xmlns:p14="http://schemas.microsoft.com/office/powerpoint/2010/main" val="884990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mCheck">
          <a:fgClr>
            <a:srgbClr val="004980"/>
          </a:fgClr>
          <a:bgClr>
            <a:schemeClr val="bg1"/>
          </a:bgClr>
        </a:pattFill>
        <a:effectLst/>
      </p:bgPr>
    </p:bg>
    <p:spTree>
      <p:nvGrpSpPr>
        <p:cNvPr id="1" name=""/>
        <p:cNvGrpSpPr/>
        <p:nvPr/>
      </p:nvGrpSpPr>
      <p:grpSpPr>
        <a:xfrm>
          <a:off x="0" y="0"/>
          <a:ext cx="0" cy="0"/>
          <a:chOff x="0" y="0"/>
          <a:chExt cx="0" cy="0"/>
        </a:xfrm>
      </p:grpSpPr>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3231427815"/>
              </p:ext>
            </p:extLst>
          </p:nvPr>
        </p:nvGraphicFramePr>
        <p:xfrm>
          <a:off x="2886354" y="103364"/>
          <a:ext cx="7096890" cy="7318111"/>
        </p:xfrm>
        <a:graphic>
          <a:graphicData uri="http://schemas.openxmlformats.org/drawingml/2006/table">
            <a:tbl>
              <a:tblPr firstRow="1" bandRow="1">
                <a:tableStyleId>{FABFCF23-3B69-468F-B69F-88F6DE6A72F2}</a:tableStyleId>
              </a:tblPr>
              <a:tblGrid>
                <a:gridCol w="1432431">
                  <a:extLst>
                    <a:ext uri="{9D8B030D-6E8A-4147-A177-3AD203B41FA5}">
                      <a16:colId xmlns:a16="http://schemas.microsoft.com/office/drawing/2014/main" val="20000"/>
                    </a:ext>
                  </a:extLst>
                </a:gridCol>
                <a:gridCol w="1388130">
                  <a:extLst>
                    <a:ext uri="{9D8B030D-6E8A-4147-A177-3AD203B41FA5}">
                      <a16:colId xmlns:a16="http://schemas.microsoft.com/office/drawing/2014/main" val="20001"/>
                    </a:ext>
                  </a:extLst>
                </a:gridCol>
                <a:gridCol w="1417664">
                  <a:extLst>
                    <a:ext uri="{9D8B030D-6E8A-4147-A177-3AD203B41FA5}">
                      <a16:colId xmlns:a16="http://schemas.microsoft.com/office/drawing/2014/main" val="20002"/>
                    </a:ext>
                  </a:extLst>
                </a:gridCol>
                <a:gridCol w="1417664">
                  <a:extLst>
                    <a:ext uri="{9D8B030D-6E8A-4147-A177-3AD203B41FA5}">
                      <a16:colId xmlns:a16="http://schemas.microsoft.com/office/drawing/2014/main" val="20003"/>
                    </a:ext>
                  </a:extLst>
                </a:gridCol>
                <a:gridCol w="1441001">
                  <a:extLst>
                    <a:ext uri="{9D8B030D-6E8A-4147-A177-3AD203B41FA5}">
                      <a16:colId xmlns:a16="http://schemas.microsoft.com/office/drawing/2014/main" val="20004"/>
                    </a:ext>
                  </a:extLst>
                </a:gridCol>
              </a:tblGrid>
              <a:tr h="383911">
                <a:tc>
                  <a:txBody>
                    <a:bodyPr/>
                    <a:lstStyle/>
                    <a:p>
                      <a:pPr algn="ctr"/>
                      <a:r>
                        <a:rPr lang="en-US" sz="1400" dirty="0">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extLst>
                  <a:ext uri="{0D108BD9-81ED-4DB2-BD59-A6C34878D82A}">
                    <a16:rowId xmlns:a16="http://schemas.microsoft.com/office/drawing/2014/main" val="10000"/>
                  </a:ext>
                </a:extLst>
              </a:tr>
              <a:tr h="383911">
                <a:tc>
                  <a:txBody>
                    <a:bodyPr/>
                    <a:lstStyle/>
                    <a:p>
                      <a:pPr algn="l"/>
                      <a:r>
                        <a:rPr lang="en-US" dirty="0">
                          <a:latin typeface="Calibri" panose="020F0502020204030204" pitchFamily="34" charset="0"/>
                          <a:cs typeface="Calibri" panose="020F0502020204030204" pitchFamily="34" charset="0"/>
                        </a:rPr>
                        <a:t>3</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4</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lvl="0" indent="0" algn="l" defTabSz="855844"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5</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Check Texas ELMS for new DC data</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7</a:t>
                      </a:r>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3911">
                <a:tc>
                  <a:txBody>
                    <a:bodyPr/>
                    <a:lstStyle/>
                    <a:p>
                      <a:pPr algn="l"/>
                      <a:r>
                        <a:rPr lang="en-US" dirty="0">
                          <a:latin typeface="Calibri" panose="020F0502020204030204" pitchFamily="34" charset="0"/>
                          <a:cs typeface="Calibri" panose="020F0502020204030204" pitchFamily="34" charset="0"/>
                        </a:rPr>
                        <a:t>10</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11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marL="0" marR="0" lvl="0" indent="0" algn="l" defTabSz="855844"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12</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13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14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extLst>
                  <a:ext uri="{0D108BD9-81ED-4DB2-BD59-A6C34878D82A}">
                    <a16:rowId xmlns:a16="http://schemas.microsoft.com/office/drawing/2014/main" val="10002"/>
                  </a:ext>
                </a:extLst>
              </a:tr>
              <a:tr h="383911">
                <a:tc>
                  <a:txBody>
                    <a:bodyPr/>
                    <a:lstStyle/>
                    <a:p>
                      <a:pPr algn="l"/>
                      <a:r>
                        <a:rPr lang="en-US" dirty="0">
                          <a:latin typeface="Calibri" panose="020F0502020204030204" pitchFamily="34" charset="0"/>
                          <a:cs typeface="Calibri" panose="020F0502020204030204" pitchFamily="34" charset="0"/>
                        </a:rPr>
                        <a:t>17</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911">
                <a:tc>
                  <a:txBody>
                    <a:bodyPr/>
                    <a:lstStyle/>
                    <a:p>
                      <a:pPr algn="l"/>
                      <a:r>
                        <a:rPr lang="en-US" dirty="0">
                          <a:latin typeface="Calibri" panose="020F0502020204030204" pitchFamily="34" charset="0"/>
                          <a:cs typeface="Calibri" panose="020F0502020204030204" pitchFamily="34" charset="0"/>
                        </a:rPr>
                        <a:t>24</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extLst>
                  <a:ext uri="{0D108BD9-81ED-4DB2-BD59-A6C34878D82A}">
                    <a16:rowId xmlns:a16="http://schemas.microsoft.com/office/drawing/2014/main" val="10004"/>
                  </a:ext>
                </a:extLst>
              </a:tr>
              <a:tr h="383911">
                <a:tc>
                  <a:txBody>
                    <a:bodyPr/>
                    <a:lstStyle/>
                    <a:p>
                      <a:pPr algn="l"/>
                      <a:r>
                        <a:rPr lang="en-US" dirty="0">
                          <a:latin typeface="Calibri" panose="020F0502020204030204" pitchFamily="34" charset="0"/>
                          <a:cs typeface="Calibri" panose="020F0502020204030204" pitchFamily="34" charset="0"/>
                        </a:rPr>
                        <a:t>31</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SSO Age/Grade Group Meal Pattern Portion Size waiver deadline</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Rounded Rectangle 7"/>
          <p:cNvSpPr/>
          <p:nvPr/>
        </p:nvSpPr>
        <p:spPr>
          <a:xfrm>
            <a:off x="73680" y="87455"/>
            <a:ext cx="2687811" cy="7586560"/>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sp>
        <p:nvSpPr>
          <p:cNvPr id="9" name="Rectangle 8"/>
          <p:cNvSpPr/>
          <p:nvPr/>
        </p:nvSpPr>
        <p:spPr>
          <a:xfrm>
            <a:off x="10788" y="1036917"/>
            <a:ext cx="2832670" cy="5339475"/>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a:lnSpc>
                <a:spcPct val="110000"/>
              </a:lnSpc>
            </a:pPr>
            <a:r>
              <a:rPr lang="en-US" sz="1000" i="1" dirty="0">
                <a:latin typeface="Calibri" panose="020F0502020204030204" pitchFamily="34" charset="0"/>
                <a:cs typeface="Calibri" panose="020F0502020204030204" pitchFamily="34" charset="0"/>
              </a:rPr>
              <a:t>Early August</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pPr marL="174625" indent="-174625">
              <a:lnSpc>
                <a:spcPct val="110000"/>
              </a:lnSpc>
              <a:buFont typeface="Arial"/>
              <a:buChar char="•"/>
            </a:pPr>
            <a:r>
              <a:rPr lang="en-US" sz="1000" dirty="0">
                <a:latin typeface="Calibri" panose="020F0502020204030204" pitchFamily="34" charset="0"/>
                <a:cs typeface="Calibri" panose="020F0502020204030204" pitchFamily="34" charset="0"/>
              </a:rPr>
              <a:t>Prepare master eligibility roster of students, including carryover eligibility</a:t>
            </a:r>
          </a:p>
          <a:p>
            <a:pPr marL="174625" indent="-174625">
              <a:lnSpc>
                <a:spcPct val="110000"/>
              </a:lnSpc>
              <a:buFont typeface="Arial"/>
              <a:buChar char="•"/>
            </a:pPr>
            <a:r>
              <a:rPr lang="en-US" sz="1000" dirty="0">
                <a:latin typeface="Calibri" panose="020F0502020204030204" pitchFamily="34" charset="0"/>
                <a:cs typeface="Calibri" panose="020F0502020204030204" pitchFamily="34" charset="0"/>
              </a:rPr>
              <a:t>Prepare for distribution:</a:t>
            </a:r>
          </a:p>
          <a:p>
            <a:pPr marL="174625" lvl="1" indent="92075">
              <a:lnSpc>
                <a:spcPct val="110000"/>
              </a:lnSpc>
              <a:buFont typeface="Wingdings" panose="05000000000000000000" pitchFamily="2" charset="2"/>
              <a:buChar char="ü"/>
            </a:pPr>
            <a:r>
              <a:rPr lang="en-US" sz="1000" dirty="0">
                <a:latin typeface="Calibri" panose="020F0502020204030204" pitchFamily="34" charset="0"/>
                <a:cs typeface="Calibri" panose="020F0502020204030204" pitchFamily="34" charset="0"/>
              </a:rPr>
              <a:t>Media Release</a:t>
            </a:r>
          </a:p>
          <a:p>
            <a:pPr marL="174625" lvl="1" indent="92075">
              <a:lnSpc>
                <a:spcPct val="110000"/>
              </a:lnSpc>
              <a:buFont typeface="Wingdings" panose="05000000000000000000" pitchFamily="2" charset="2"/>
              <a:buChar char="ü"/>
            </a:pPr>
            <a:r>
              <a:rPr lang="en-US" sz="1000" dirty="0">
                <a:latin typeface="Calibri" panose="020F0502020204030204" pitchFamily="34" charset="0"/>
                <a:cs typeface="Calibri" panose="020F0502020204030204" pitchFamily="34" charset="0"/>
              </a:rPr>
              <a:t>Free and Reduced-Price Meal Applications</a:t>
            </a:r>
          </a:p>
          <a:p>
            <a:pPr marL="174625" lvl="1" indent="92075">
              <a:lnSpc>
                <a:spcPct val="110000"/>
              </a:lnSpc>
              <a:buFont typeface="Wingdings" panose="05000000000000000000" pitchFamily="2" charset="2"/>
              <a:buChar char="ü"/>
            </a:pPr>
            <a:r>
              <a:rPr lang="en-US" sz="1000" dirty="0">
                <a:latin typeface="Calibri" panose="020F0502020204030204" pitchFamily="34" charset="0"/>
                <a:cs typeface="Calibri" panose="020F0502020204030204" pitchFamily="34" charset="0"/>
              </a:rPr>
              <a:t>Letter for Directly Certified Eligibility</a:t>
            </a:r>
          </a:p>
          <a:p>
            <a:pPr marL="174625" lvl="1" indent="92075">
              <a:lnSpc>
                <a:spcPct val="110000"/>
              </a:lnSpc>
              <a:buFont typeface="Wingdings" panose="05000000000000000000" pitchFamily="2" charset="2"/>
              <a:buChar char="ü"/>
            </a:pPr>
            <a:r>
              <a:rPr lang="en-US" sz="1000" dirty="0">
                <a:latin typeface="Calibri" panose="020F0502020204030204" pitchFamily="34" charset="0"/>
                <a:cs typeface="Calibri" panose="020F0502020204030204" pitchFamily="34" charset="0"/>
              </a:rPr>
              <a:t>Letter to Households of Approval/Denial of 	Benefits</a:t>
            </a:r>
          </a:p>
          <a:p>
            <a:pPr marL="174625" indent="-174625">
              <a:lnSpc>
                <a:spcPct val="110000"/>
              </a:lnSpc>
              <a:buFont typeface="Arial"/>
              <a:buChar char="•"/>
            </a:pPr>
            <a:r>
              <a:rPr lang="en-US" sz="1000" dirty="0">
                <a:latin typeface="Calibri" panose="020F0502020204030204" pitchFamily="34" charset="0"/>
                <a:cs typeface="Calibri" panose="020F0502020204030204" pitchFamily="34" charset="0"/>
              </a:rPr>
              <a:t>Prepare for new USDA Foods Allocation</a:t>
            </a:r>
          </a:p>
          <a:p>
            <a:pPr marL="174625" indent="-174625">
              <a:lnSpc>
                <a:spcPct val="110000"/>
              </a:lnSpc>
              <a:buFont typeface="Arial"/>
              <a:buChar char="•"/>
            </a:pPr>
            <a:r>
              <a:rPr lang="en-US" sz="1000" dirty="0">
                <a:latin typeface="Calibri" panose="020F0502020204030204" pitchFamily="34" charset="0"/>
                <a:cs typeface="Calibri" panose="020F0502020204030204" pitchFamily="34" charset="0"/>
              </a:rPr>
              <a:t>Complete 3</a:t>
            </a:r>
            <a:r>
              <a:rPr lang="en-US" sz="1000" baseline="30000" dirty="0">
                <a:latin typeface="Calibri" panose="020F0502020204030204" pitchFamily="34" charset="0"/>
                <a:cs typeface="Calibri" panose="020F0502020204030204" pitchFamily="34" charset="0"/>
              </a:rPr>
              <a:t>rd</a:t>
            </a:r>
            <a:r>
              <a:rPr lang="en-US" sz="1000" dirty="0">
                <a:latin typeface="Calibri" panose="020F0502020204030204" pitchFamily="34" charset="0"/>
                <a:cs typeface="Calibri" panose="020F0502020204030204" pitchFamily="34" charset="0"/>
              </a:rPr>
              <a:t> Round USDA Foods survey.</a:t>
            </a:r>
          </a:p>
          <a:p>
            <a:pPr marL="174625" indent="-174625">
              <a:lnSpc>
                <a:spcPct val="110000"/>
              </a:lnSpc>
              <a:buFont typeface="Arial"/>
              <a:buChar char="•"/>
            </a:pPr>
            <a:r>
              <a:rPr lang="en-US" sz="1000" dirty="0">
                <a:latin typeface="Calibri" panose="020F0502020204030204" pitchFamily="34" charset="0"/>
                <a:cs typeface="Calibri" panose="020F0502020204030204" pitchFamily="34" charset="0"/>
              </a:rPr>
              <a:t>Complete USDA Foods Inventory Form (non-profit SFSPs)</a:t>
            </a:r>
          </a:p>
          <a:p>
            <a:pPr>
              <a:lnSpc>
                <a:spcPct val="110000"/>
              </a:lnSpc>
            </a:pPr>
            <a:r>
              <a:rPr lang="en-US" sz="1000" i="1" dirty="0">
                <a:latin typeface="Calibri" panose="020F0502020204030204" pitchFamily="34" charset="0"/>
                <a:cs typeface="Calibri" panose="020F0502020204030204" pitchFamily="34" charset="0"/>
              </a:rPr>
              <a:t>August 31</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SSO Age/Grade Waiver deadline</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pPr>
              <a:lnSpc>
                <a:spcPct val="110000"/>
              </a:lnSpc>
            </a:pPr>
            <a:r>
              <a:rPr lang="en-US" sz="1000" i="1" dirty="0">
                <a:latin typeface="Calibri" panose="020F0502020204030204" pitchFamily="34" charset="0"/>
                <a:cs typeface="Calibri" panose="020F0502020204030204" pitchFamily="34" charset="0"/>
              </a:rPr>
              <a:t>Ongoing</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Review/update Attachment B, if necessary.</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Review/update FND-101, if necessary</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Update SNP Application Packet in TX-UNPS</a:t>
            </a:r>
          </a:p>
          <a:p>
            <a:pPr>
              <a:lnSpc>
                <a:spcPct val="110000"/>
              </a:lnSpc>
            </a:pPr>
            <a:r>
              <a:rPr lang="en-US" sz="1000" i="1" dirty="0">
                <a:latin typeface="Calibri" panose="020F0502020204030204" pitchFamily="34" charset="0"/>
                <a:cs typeface="Calibri" panose="020F0502020204030204" pitchFamily="34" charset="0"/>
              </a:rPr>
              <a:t>Upcoming</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Summer Nutrition Program costs report deadline in TX-UNPS</a:t>
            </a:r>
          </a:p>
          <a:p>
            <a:pPr>
              <a:lnSpc>
                <a:spcPct val="110000"/>
              </a:lnSpc>
            </a:pPr>
            <a:endParaRPr lang="en-US" sz="1000" dirty="0">
              <a:latin typeface="Calibri" panose="020F0502020204030204" pitchFamily="34" charset="0"/>
              <a:cs typeface="Calibri" panose="020F0502020204030204" pitchFamily="34" charset="0"/>
            </a:endParaRPr>
          </a:p>
          <a:p>
            <a:pPr marL="174625" indent="-174625">
              <a:lnSpc>
                <a:spcPct val="110000"/>
              </a:lnSpc>
              <a:buFont typeface="Arial"/>
              <a:buChar char="•"/>
            </a:pPr>
            <a:endParaRPr lang="en-US" sz="1050" dirty="0">
              <a:latin typeface="Calibri" panose="020F0502020204030204" pitchFamily="34" charset="0"/>
              <a:cs typeface="Calibri" panose="020F0502020204030204" pitchFamily="34" charset="0"/>
            </a:endParaRPr>
          </a:p>
        </p:txBody>
      </p:sp>
      <p:sp>
        <p:nvSpPr>
          <p:cNvPr id="16" name="TextBox 15"/>
          <p:cNvSpPr txBox="1"/>
          <p:nvPr/>
        </p:nvSpPr>
        <p:spPr>
          <a:xfrm>
            <a:off x="73835" y="310085"/>
            <a:ext cx="2717191"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AUGUST</a:t>
            </a:r>
          </a:p>
        </p:txBody>
      </p:sp>
      <p:grpSp>
        <p:nvGrpSpPr>
          <p:cNvPr id="17" name="Group 16">
            <a:extLst>
              <a:ext uri="{FF2B5EF4-FFF2-40B4-BE49-F238E27FC236}">
                <a16:creationId xmlns:a16="http://schemas.microsoft.com/office/drawing/2014/main" id="{E778F919-C5C2-4E00-A0AE-3CD4A88E25C3}"/>
              </a:ext>
            </a:extLst>
          </p:cNvPr>
          <p:cNvGrpSpPr/>
          <p:nvPr/>
        </p:nvGrpSpPr>
        <p:grpSpPr>
          <a:xfrm>
            <a:off x="1070535" y="6789194"/>
            <a:ext cx="694100" cy="649705"/>
            <a:chOff x="429046" y="2647733"/>
            <a:chExt cx="1189470" cy="1096983"/>
          </a:xfrm>
        </p:grpSpPr>
        <p:grpSp>
          <p:nvGrpSpPr>
            <p:cNvPr id="18" name="Group 17">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solidFill>
              <a:schemeClr val="bg1"/>
            </a:solidFill>
            <a:effectLst>
              <a:outerShdw blurRad="1270000" sx="90000" sy="90000" algn="ctr" rotWithShape="0">
                <a:prstClr val="black">
                  <a:alpha val="40000"/>
                </a:prstClr>
              </a:outerShdw>
            </a:effectLst>
          </p:grpSpPr>
          <p:sp>
            <p:nvSpPr>
              <p:cNvPr id="20"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solidFill>
                <a:srgbClr val="004980"/>
              </a:solidFill>
              <a:ln>
                <a:noFill/>
              </a:ln>
            </p:spPr>
            <p:txBody>
              <a:bodyPr vert="horz" wrap="square" lIns="68580" tIns="34290" rIns="68580" bIns="34290" numCol="1" anchor="t" anchorCtr="0" compatLnSpc="1">
                <a:prstTxWarp prst="textNoShape">
                  <a:avLst/>
                </a:prstTxWarp>
                <a:noAutofit/>
              </a:bodyPr>
              <a:lstStyle/>
              <a:p>
                <a:endParaRPr lang="id-ID" sz="800" dirty="0">
                  <a:solidFill>
                    <a:srgbClr val="ABD037"/>
                  </a:solidFill>
                </a:endParaRPr>
              </a:p>
            </p:txBody>
          </p:sp>
          <p:sp>
            <p:nvSpPr>
              <p:cNvPr id="21" name="Freeform 20">
                <a:extLst>
                  <a:ext uri="{FF2B5EF4-FFF2-40B4-BE49-F238E27FC236}">
                    <a16:creationId xmlns:a16="http://schemas.microsoft.com/office/drawing/2014/main" id="{1C9388EE-79D8-40C8-A494-75EAAE6ACE11}"/>
                  </a:ext>
                </a:extLst>
              </p:cNvPr>
              <p:cNvSpPr>
                <a:spLocks/>
              </p:cNvSpPr>
              <p:nvPr/>
            </p:nvSpPr>
            <p:spPr bwMode="auto">
              <a:xfrm>
                <a:off x="8771003" y="4518882"/>
                <a:ext cx="1935033"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004980"/>
              </a:solidFill>
              <a:ln>
                <a:noFill/>
              </a:ln>
            </p:spPr>
            <p:txBody>
              <a:bodyPr vert="horz" wrap="square" lIns="68580" tIns="34290" rIns="68580" bIns="34290" numCol="1" anchor="t" anchorCtr="0" compatLnSpc="1">
                <a:prstTxWarp prst="textNoShape">
                  <a:avLst/>
                </a:prstTxWarp>
              </a:bodyPr>
              <a:lstStyle/>
              <a:p>
                <a:endParaRPr lang="id-ID" sz="800" dirty="0">
                  <a:solidFill>
                    <a:srgbClr val="ABD037"/>
                  </a:solidFill>
                </a:endParaRPr>
              </a:p>
            </p:txBody>
          </p:sp>
        </p:grpSp>
        <p:sp>
          <p:nvSpPr>
            <p:cNvPr id="19" name="Rectangle 18">
              <a:extLst>
                <a:ext uri="{FF2B5EF4-FFF2-40B4-BE49-F238E27FC236}">
                  <a16:creationId xmlns:a16="http://schemas.microsoft.com/office/drawing/2014/main" id="{7E544DC2-E0D6-4C75-ADCD-AC6B7817A863}"/>
                </a:ext>
              </a:extLst>
            </p:cNvPr>
            <p:cNvSpPr/>
            <p:nvPr/>
          </p:nvSpPr>
          <p:spPr>
            <a:xfrm>
              <a:off x="429046" y="2895578"/>
              <a:ext cx="1189470" cy="571625"/>
            </a:xfrm>
            <a:prstGeom prst="rect">
              <a:avLst/>
            </a:prstGeom>
          </p:spPr>
          <p:txBody>
            <a:bodyPr wrap="square">
              <a:spAutoFit/>
            </a:bodyPr>
            <a:lstStyle/>
            <a:p>
              <a:pPr algn="ctr"/>
              <a:r>
                <a:rPr lang="en-US" sz="1600" b="1" dirty="0">
                  <a:solidFill>
                    <a:srgbClr val="FFFFFF"/>
                  </a:solidFill>
                  <a:latin typeface="Calibri" panose="020F0502020204030204" pitchFamily="34" charset="0"/>
                  <a:cs typeface="Calibri" panose="020F0502020204030204" pitchFamily="34" charset="0"/>
                </a:rPr>
                <a:t>2020</a:t>
              </a:r>
              <a:endParaRPr lang="en-US" sz="1600" b="1" dirty="0">
                <a:solidFill>
                  <a:srgbClr val="FFFFFF"/>
                </a:solidFill>
                <a:latin typeface="Calibri" panose="020F0502020204030204" pitchFamily="34" charset="0"/>
                <a:ea typeface="Lato Heavy" panose="020F0502020204030203" pitchFamily="34" charset="0"/>
                <a:cs typeface="Calibri" panose="020F0502020204030204" pitchFamily="34" charset="0"/>
              </a:endParaRPr>
            </a:p>
          </p:txBody>
        </p:sp>
      </p:grpSp>
      <p:sp>
        <p:nvSpPr>
          <p:cNvPr id="2" name="TextBox 1"/>
          <p:cNvSpPr txBox="1"/>
          <p:nvPr/>
        </p:nvSpPr>
        <p:spPr>
          <a:xfrm>
            <a:off x="2886354" y="6935984"/>
            <a:ext cx="1376979" cy="419457"/>
          </a:xfrm>
          <a:prstGeom prst="round2SameRect">
            <a:avLst/>
          </a:prstGeom>
          <a:solidFill>
            <a:srgbClr val="004980"/>
          </a:solidFill>
          <a:ln w="12700">
            <a:solidFill>
              <a:srgbClr val="2D769F"/>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Last day to submit June claims</a:t>
            </a:r>
          </a:p>
        </p:txBody>
      </p:sp>
      <p:sp>
        <p:nvSpPr>
          <p:cNvPr id="3" name="Double Wave 2">
            <a:extLst>
              <a:ext uri="{FF2B5EF4-FFF2-40B4-BE49-F238E27FC236}">
                <a16:creationId xmlns:a16="http://schemas.microsoft.com/office/drawing/2014/main" id="{E7C8D678-E00A-41B8-90F7-F99DC95BD59C}"/>
              </a:ext>
            </a:extLst>
          </p:cNvPr>
          <p:cNvSpPr/>
          <p:nvPr/>
        </p:nvSpPr>
        <p:spPr>
          <a:xfrm>
            <a:off x="73680" y="6264613"/>
            <a:ext cx="2687812" cy="465628"/>
          </a:xfrm>
          <a:prstGeom prst="doubleWave">
            <a:avLst/>
          </a:prstGeom>
          <a:solidFill>
            <a:srgbClr val="0049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Plan for National School Lunch Week</a:t>
            </a:r>
          </a:p>
        </p:txBody>
      </p:sp>
      <p:sp>
        <p:nvSpPr>
          <p:cNvPr id="4" name="Oval 3">
            <a:extLst>
              <a:ext uri="{FF2B5EF4-FFF2-40B4-BE49-F238E27FC236}">
                <a16:creationId xmlns:a16="http://schemas.microsoft.com/office/drawing/2014/main" id="{4EE208D2-653A-4959-AA82-3E2C48810E41}"/>
              </a:ext>
            </a:extLst>
          </p:cNvPr>
          <p:cNvSpPr/>
          <p:nvPr/>
        </p:nvSpPr>
        <p:spPr>
          <a:xfrm>
            <a:off x="3172036" y="874546"/>
            <a:ext cx="1984442" cy="914400"/>
          </a:xfrm>
          <a:prstGeom prst="ellipse">
            <a:avLst/>
          </a:prstGeom>
          <a:solidFill>
            <a:srgbClr val="0049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Schedule Health Inspection</a:t>
            </a:r>
          </a:p>
        </p:txBody>
      </p:sp>
    </p:spTree>
    <p:custDataLst>
      <p:tags r:id="rId1"/>
    </p:custDataLst>
    <p:extLst>
      <p:ext uri="{BB962C8B-B14F-4D97-AF65-F5344CB8AC3E}">
        <p14:creationId xmlns:p14="http://schemas.microsoft.com/office/powerpoint/2010/main" val="1861478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shingle">
          <a:fgClr>
            <a:srgbClr val="3BC1CA"/>
          </a:fgClr>
          <a:bgClr>
            <a:schemeClr val="bg1"/>
          </a:bgClr>
        </a:pattFill>
        <a:effectLst/>
      </p:bgPr>
    </p:bg>
    <p:spTree>
      <p:nvGrpSpPr>
        <p:cNvPr id="1" name=""/>
        <p:cNvGrpSpPr/>
        <p:nvPr/>
      </p:nvGrpSpPr>
      <p:grpSpPr>
        <a:xfrm>
          <a:off x="0" y="0"/>
          <a:ext cx="0" cy="0"/>
          <a:chOff x="0" y="0"/>
          <a:chExt cx="0" cy="0"/>
        </a:xfrm>
      </p:grpSpPr>
      <p:sp>
        <p:nvSpPr>
          <p:cNvPr id="16" name="Rounded Rectangle 15"/>
          <p:cNvSpPr/>
          <p:nvPr/>
        </p:nvSpPr>
        <p:spPr>
          <a:xfrm>
            <a:off x="107773" y="103364"/>
            <a:ext cx="2702579" cy="7513393"/>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208007564"/>
              </p:ext>
            </p:extLst>
          </p:nvPr>
        </p:nvGraphicFramePr>
        <p:xfrm>
          <a:off x="2886354" y="103364"/>
          <a:ext cx="7109416" cy="7265698"/>
        </p:xfrm>
        <a:graphic>
          <a:graphicData uri="http://schemas.openxmlformats.org/drawingml/2006/table">
            <a:tbl>
              <a:tblPr firstRow="1" bandRow="1">
                <a:tableStyleId>{00A15C55-8517-42AA-B614-E9B94910E393}</a:tableStyleId>
              </a:tblPr>
              <a:tblGrid>
                <a:gridCol w="1432431">
                  <a:extLst>
                    <a:ext uri="{9D8B030D-6E8A-4147-A177-3AD203B41FA5}">
                      <a16:colId xmlns:a16="http://schemas.microsoft.com/office/drawing/2014/main" val="20000"/>
                    </a:ext>
                  </a:extLst>
                </a:gridCol>
                <a:gridCol w="1388130">
                  <a:extLst>
                    <a:ext uri="{9D8B030D-6E8A-4147-A177-3AD203B41FA5}">
                      <a16:colId xmlns:a16="http://schemas.microsoft.com/office/drawing/2014/main" val="20001"/>
                    </a:ext>
                  </a:extLst>
                </a:gridCol>
                <a:gridCol w="1417664">
                  <a:extLst>
                    <a:ext uri="{9D8B030D-6E8A-4147-A177-3AD203B41FA5}">
                      <a16:colId xmlns:a16="http://schemas.microsoft.com/office/drawing/2014/main" val="20002"/>
                    </a:ext>
                  </a:extLst>
                </a:gridCol>
                <a:gridCol w="1417664">
                  <a:extLst>
                    <a:ext uri="{9D8B030D-6E8A-4147-A177-3AD203B41FA5}">
                      <a16:colId xmlns:a16="http://schemas.microsoft.com/office/drawing/2014/main" val="20003"/>
                    </a:ext>
                  </a:extLst>
                </a:gridCol>
                <a:gridCol w="1453527">
                  <a:extLst>
                    <a:ext uri="{9D8B030D-6E8A-4147-A177-3AD203B41FA5}">
                      <a16:colId xmlns:a16="http://schemas.microsoft.com/office/drawing/2014/main" val="20004"/>
                    </a:ext>
                  </a:extLst>
                </a:gridCol>
              </a:tblGrid>
              <a:tr h="383911">
                <a:tc>
                  <a:txBody>
                    <a:bodyPr/>
                    <a:lstStyle/>
                    <a:p>
                      <a:pPr algn="ctr"/>
                      <a:r>
                        <a:rPr lang="en-US" sz="1400" dirty="0">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extLst>
                  <a:ext uri="{0D108BD9-81ED-4DB2-BD59-A6C34878D82A}">
                    <a16:rowId xmlns:a16="http://schemas.microsoft.com/office/drawing/2014/main" val="10000"/>
                  </a:ext>
                </a:extLst>
              </a:tr>
              <a:tr h="1303947">
                <a:tc>
                  <a:txBody>
                    <a:bodyPr/>
                    <a:lstStyle/>
                    <a:p>
                      <a:pPr algn="l"/>
                      <a:endParaRPr lang="en-US" dirty="0">
                        <a:latin typeface="Calibri" panose="020F0502020204030204" pitchFamily="34" charset="0"/>
                        <a:cs typeface="Calibri" panose="020F0502020204030204" pitchFamily="34" charset="0"/>
                      </a:endParaRPr>
                    </a:p>
                    <a:p>
                      <a:pPr algn="l"/>
                      <a:endParaRPr lang="en-US" sz="1000" kern="1200" dirty="0">
                        <a:solidFill>
                          <a:schemeClr val="dk1"/>
                        </a:solidFill>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sz="1700" kern="1200" dirty="0">
                          <a:solidFill>
                            <a:schemeClr val="dk1"/>
                          </a:solidFill>
                          <a:latin typeface="Calibri" panose="020F0502020204030204" pitchFamily="34" charset="0"/>
                          <a:ea typeface="+mn-ea"/>
                          <a:cs typeface="Calibri" panose="020F0502020204030204" pitchFamily="34" charset="0"/>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a:t>
                      </a: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lvl="0" indent="0" algn="l" defTabSz="855844"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latin typeface="Calibri" panose="020F0502020204030204" pitchFamily="34" charset="0"/>
                          <a:ea typeface="+mn-ea"/>
                          <a:cs typeface="Calibri" panose="020F0502020204030204" pitchFamily="34" charset="0"/>
                        </a:rPr>
                        <a:t>4</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52811">
                <a:tc>
                  <a:txBody>
                    <a:bodyPr/>
                    <a:lstStyle/>
                    <a:p>
                      <a:pPr algn="l"/>
                      <a:r>
                        <a:rPr lang="en-US" dirty="0">
                          <a:latin typeface="Calibri" panose="020F0502020204030204" pitchFamily="34" charset="0"/>
                          <a:cs typeface="Calibri" panose="020F0502020204030204" pitchFamily="34" charset="0"/>
                        </a:rPr>
                        <a:t>7</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8</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Check Texas ELMS for new DC data </a:t>
                      </a:r>
                      <a:r>
                        <a:rPr lang="en-US" sz="1000" kern="1200" dirty="0">
                          <a:solidFill>
                            <a:schemeClr val="dk1"/>
                          </a:solidFill>
                          <a:latin typeface="Calibri" panose="020F0502020204030204" pitchFamily="34" charset="0"/>
                          <a:ea typeface="+mn-ea"/>
                          <a:cs typeface="Calibri" panose="020F0502020204030204" pitchFamily="34" charset="0"/>
                        </a:rPr>
                        <a:t>(9/5)</a:t>
                      </a:r>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383911">
                <a:tc>
                  <a:txBody>
                    <a:bodyPr/>
                    <a:lstStyle/>
                    <a:p>
                      <a:pPr algn="l"/>
                      <a:r>
                        <a:rPr lang="en-US" dirty="0">
                          <a:latin typeface="Calibri" panose="020F0502020204030204" pitchFamily="34" charset="0"/>
                          <a:cs typeface="Calibri" panose="020F0502020204030204" pitchFamily="34" charset="0"/>
                        </a:rPr>
                        <a:t>14</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911">
                <a:tc>
                  <a:txBody>
                    <a:bodyPr/>
                    <a:lstStyle/>
                    <a:p>
                      <a:pPr algn="l"/>
                      <a:r>
                        <a:rPr lang="en-US" dirty="0">
                          <a:latin typeface="Calibri" panose="020F0502020204030204" pitchFamily="34" charset="0"/>
                          <a:cs typeface="Calibri" panose="020F0502020204030204" pitchFamily="34" charset="0"/>
                        </a:rPr>
                        <a:t>21</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1250085">
                <a:tc>
                  <a:txBody>
                    <a:bodyPr/>
                    <a:lstStyle/>
                    <a:p>
                      <a:pPr algn="l"/>
                      <a:r>
                        <a:rPr lang="en-US" dirty="0">
                          <a:latin typeface="Calibri" panose="020F0502020204030204" pitchFamily="34" charset="0"/>
                          <a:cs typeface="Calibri" panose="020F0502020204030204" pitchFamily="34" charset="0"/>
                        </a:rPr>
                        <a:t>28</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DV Module Opens</a:t>
                      </a: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30</a:t>
                      </a:r>
                    </a:p>
                    <a:p>
                      <a:pPr algn="ctr"/>
                      <a:r>
                        <a:rPr lang="en-US" sz="1000" dirty="0">
                          <a:latin typeface="Calibri" panose="020F0502020204030204" pitchFamily="34" charset="0"/>
                          <a:cs typeface="Calibri" panose="020F0502020204030204" pitchFamily="34" charset="0"/>
                        </a:rPr>
                        <a:t>CACFP applications due</a:t>
                      </a:r>
                    </a:p>
                    <a:p>
                      <a:pPr algn="ctr"/>
                      <a:endParaRPr lang="en-US" sz="1000" dirty="0">
                        <a:latin typeface="Calibri" panose="020F0502020204030204" pitchFamily="34" charset="0"/>
                        <a:cs typeface="Calibri" panose="020F0502020204030204" pitchFamily="34" charset="0"/>
                      </a:endParaRPr>
                    </a:p>
                    <a:p>
                      <a:pPr algn="ctr"/>
                      <a:endParaRPr lang="en-US" sz="1000" dirty="0">
                        <a:latin typeface="Calibri" panose="020F0502020204030204" pitchFamily="34" charset="0"/>
                        <a:cs typeface="Calibri" panose="020F0502020204030204" pitchFamily="34" charset="0"/>
                      </a:endParaRPr>
                    </a:p>
                    <a:p>
                      <a:pPr algn="ctr"/>
                      <a:endParaRPr lang="en-US" sz="1000" dirty="0">
                        <a:latin typeface="Calibri" panose="020F0502020204030204" pitchFamily="34" charset="0"/>
                        <a:cs typeface="Calibri" panose="020F0502020204030204" pitchFamily="34" charset="0"/>
                      </a:endParaRPr>
                    </a:p>
                    <a:p>
                      <a:pPr algn="ctr"/>
                      <a:endParaRPr lang="en-US" sz="1000" dirty="0">
                        <a:latin typeface="Calibri" panose="020F0502020204030204" pitchFamily="34" charset="0"/>
                        <a:cs typeface="Calibri" panose="020F0502020204030204" pitchFamily="34" charset="0"/>
                      </a:endParaRPr>
                    </a:p>
                    <a:p>
                      <a:pPr algn="ctr"/>
                      <a:endParaRPr lang="en-US" sz="1000" dirty="0">
                        <a:latin typeface="Calibri" panose="020F0502020204030204" pitchFamily="34" charset="0"/>
                        <a:cs typeface="Calibri" panose="020F0502020204030204" pitchFamily="34" charset="0"/>
                      </a:endParaRPr>
                    </a:p>
                    <a:p>
                      <a:pPr algn="ctr"/>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63224" y="1027951"/>
            <a:ext cx="2747128" cy="4501169"/>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a:lnSpc>
                <a:spcPct val="110000"/>
              </a:lnSpc>
            </a:pPr>
            <a:r>
              <a:rPr lang="en-US" sz="1000" i="1" dirty="0">
                <a:latin typeface="Calibri" panose="020F0502020204030204" pitchFamily="34" charset="0"/>
                <a:cs typeface="Calibri" panose="020F0502020204030204" pitchFamily="34" charset="0"/>
              </a:rPr>
              <a:t>Early September</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pPr marL="174625" indent="-174625">
              <a:lnSpc>
                <a:spcPct val="110000"/>
              </a:lnSpc>
              <a:buFont typeface="Arial"/>
              <a:buChar char="•"/>
            </a:pPr>
            <a:r>
              <a:rPr lang="en-US" sz="1000" dirty="0">
                <a:latin typeface="Calibri" panose="020F0502020204030204" pitchFamily="34" charset="0"/>
                <a:cs typeface="Calibri" panose="020F0502020204030204" pitchFamily="34" charset="0"/>
              </a:rPr>
              <a:t>Prepare master eligibility roster of students, including carryover eligibility</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Conduct 1</a:t>
            </a:r>
            <a:r>
              <a:rPr lang="en-US" sz="1000" baseline="30000" dirty="0">
                <a:latin typeface="Calibri" panose="020F0502020204030204" pitchFamily="34" charset="0"/>
                <a:cs typeface="Calibri" panose="020F0502020204030204" pitchFamily="34" charset="0"/>
              </a:rPr>
              <a:t>st</a:t>
            </a:r>
            <a:r>
              <a:rPr lang="en-US" sz="1000" dirty="0">
                <a:latin typeface="Calibri" panose="020F0502020204030204" pitchFamily="34" charset="0"/>
                <a:cs typeface="Calibri" panose="020F0502020204030204" pitchFamily="34" charset="0"/>
              </a:rPr>
              <a:t> ASCP on site monitoring</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Order NSLW resources on SquareMeals</a:t>
            </a:r>
          </a:p>
          <a:p>
            <a:pPr>
              <a:lnSpc>
                <a:spcPct val="110000"/>
              </a:lnSpc>
            </a:pPr>
            <a:r>
              <a:rPr lang="en-US" sz="1000" i="1" dirty="0">
                <a:latin typeface="Calibri" panose="020F0502020204030204" pitchFamily="34" charset="0"/>
                <a:cs typeface="Calibri" panose="020F0502020204030204" pitchFamily="34" charset="0"/>
              </a:rPr>
              <a:t>September 30</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CACFP applications due</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pPr>
              <a:lnSpc>
                <a:spcPct val="110000"/>
              </a:lnSpc>
            </a:pPr>
            <a:r>
              <a:rPr lang="en-US" sz="1000" i="1" dirty="0">
                <a:latin typeface="Calibri" panose="020F0502020204030204" pitchFamily="34" charset="0"/>
                <a:cs typeface="Calibri" panose="020F0502020204030204" pitchFamily="34" charset="0"/>
              </a:rPr>
              <a:t>Ongoing</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Review/update Attachment B, if necessary</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Review/update FND-101, if necessary</a:t>
            </a:r>
          </a:p>
          <a:p>
            <a:pPr marL="173038" indent="-173038">
              <a:lnSpc>
                <a:spcPct val="110000"/>
              </a:lnSpc>
              <a:buFont typeface="Arial"/>
              <a:buChar char="•"/>
            </a:pPr>
            <a:r>
              <a:rPr lang="en-US" sz="1000" dirty="0">
                <a:latin typeface="Calibri" panose="020F0502020204030204" pitchFamily="34" charset="0"/>
                <a:cs typeface="Calibri" panose="020F0502020204030204" pitchFamily="34" charset="0"/>
              </a:rPr>
              <a:t>Update SNP Application Packet in TX-UNPS</a:t>
            </a:r>
          </a:p>
          <a:p>
            <a:pPr>
              <a:lnSpc>
                <a:spcPct val="110000"/>
              </a:lnSpc>
            </a:pPr>
            <a:r>
              <a:rPr lang="en-US" sz="1000" i="1" dirty="0">
                <a:latin typeface="Calibri" panose="020F0502020204030204" pitchFamily="34" charset="0"/>
                <a:cs typeface="Calibri" panose="020F0502020204030204" pitchFamily="34" charset="0"/>
              </a:rPr>
              <a:t>Upcoming</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Verification process begins (10/1)</a:t>
            </a:r>
          </a:p>
          <a:p>
            <a:pPr marL="439134" lvl="1" indent="-171450">
              <a:lnSpc>
                <a:spcPct val="110000"/>
              </a:lnSpc>
              <a:buFont typeface="Wingdings" panose="05000000000000000000" pitchFamily="2" charset="2"/>
              <a:buChar char="ü"/>
            </a:pPr>
            <a:r>
              <a:rPr lang="en-US" sz="1000" dirty="0">
                <a:latin typeface="Calibri" panose="020F0502020204030204" pitchFamily="34" charset="0"/>
                <a:cs typeface="Calibri" panose="020F0502020204030204" pitchFamily="34" charset="0"/>
              </a:rPr>
              <a:t>Count free and reduced-price meal applications (10/1)</a:t>
            </a:r>
          </a:p>
          <a:p>
            <a:pPr marL="439134" lvl="1" indent="-171450">
              <a:lnSpc>
                <a:spcPct val="110000"/>
              </a:lnSpc>
              <a:buFont typeface="Wingdings" panose="05000000000000000000" pitchFamily="2" charset="2"/>
              <a:buChar char="ü"/>
            </a:pPr>
            <a:r>
              <a:rPr lang="en-US" sz="1000" dirty="0">
                <a:latin typeface="Calibri" panose="020F0502020204030204" pitchFamily="34" charset="0"/>
                <a:cs typeface="Calibri" panose="020F0502020204030204" pitchFamily="34" charset="0"/>
              </a:rPr>
              <a:t>Summer Nutrition Program cost report deadline in TX-UNPS (10/31)</a:t>
            </a:r>
          </a:p>
          <a:p>
            <a:pPr>
              <a:lnSpc>
                <a:spcPct val="110000"/>
              </a:lnSpc>
            </a:pPr>
            <a:endParaRPr lang="en-US" sz="1000" dirty="0">
              <a:latin typeface="Calibri" panose="020F0502020204030204" pitchFamily="34" charset="0"/>
              <a:cs typeface="Calibri" panose="020F0502020204030204" pitchFamily="34" charset="0"/>
            </a:endParaRPr>
          </a:p>
          <a:p>
            <a:pPr marL="174625" indent="-174625">
              <a:lnSpc>
                <a:spcPct val="110000"/>
              </a:lnSpc>
              <a:buFont typeface="Arial"/>
              <a:buChar char="•"/>
            </a:pPr>
            <a:endParaRPr lang="en-US"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E778F919-C5C2-4E00-A0AE-3CD4A88E25C3}"/>
              </a:ext>
            </a:extLst>
          </p:cNvPr>
          <p:cNvGrpSpPr/>
          <p:nvPr/>
        </p:nvGrpSpPr>
        <p:grpSpPr>
          <a:xfrm>
            <a:off x="1112013" y="6552122"/>
            <a:ext cx="694100" cy="649705"/>
            <a:chOff x="429046" y="2647733"/>
            <a:chExt cx="1189470" cy="1096983"/>
          </a:xfrm>
        </p:grpSpPr>
        <p:grpSp>
          <p:nvGrpSpPr>
            <p:cNvPr id="12" name="Group 11">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solidFill>
              <a:schemeClr val="bg1"/>
            </a:solidFill>
            <a:effectLst>
              <a:outerShdw blurRad="1270000" sx="90000" sy="90000" algn="ctr" rotWithShape="0">
                <a:prstClr val="black">
                  <a:alpha val="40000"/>
                </a:prstClr>
              </a:outerShdw>
            </a:effectLst>
          </p:grpSpPr>
          <p:sp>
            <p:nvSpPr>
              <p:cNvPr id="14"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580" tIns="34290" rIns="68580" bIns="34290" numCol="1" anchor="t" anchorCtr="0" compatLnSpc="1">
                <a:prstTxWarp prst="textNoShape">
                  <a:avLst/>
                </a:prstTxWarp>
                <a:noAutofit/>
              </a:bodyPr>
              <a:lstStyle/>
              <a:p>
                <a:endParaRPr lang="id-ID" sz="800" dirty="0">
                  <a:solidFill>
                    <a:srgbClr val="ABD037"/>
                  </a:solidFill>
                </a:endParaRPr>
              </a:p>
            </p:txBody>
          </p:sp>
          <p:sp>
            <p:nvSpPr>
              <p:cNvPr id="15" name="Freeform 14">
                <a:extLst>
                  <a:ext uri="{FF2B5EF4-FFF2-40B4-BE49-F238E27FC236}">
                    <a16:creationId xmlns:a16="http://schemas.microsoft.com/office/drawing/2014/main" id="{1C9388EE-79D8-40C8-A494-75EAAE6ACE11}"/>
                  </a:ext>
                </a:extLst>
              </p:cNvPr>
              <p:cNvSpPr>
                <a:spLocks/>
              </p:cNvSpPr>
              <p:nvPr/>
            </p:nvSpPr>
            <p:spPr bwMode="auto">
              <a:xfrm>
                <a:off x="8771003" y="4518882"/>
                <a:ext cx="1935033"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3BC1CA"/>
              </a:solidFill>
              <a:ln>
                <a:noFill/>
              </a:ln>
            </p:spPr>
            <p:txBody>
              <a:bodyPr vert="horz" wrap="square" lIns="68580" tIns="34290" rIns="68580" bIns="34290" numCol="1" anchor="t" anchorCtr="0" compatLnSpc="1">
                <a:prstTxWarp prst="textNoShape">
                  <a:avLst/>
                </a:prstTxWarp>
              </a:bodyPr>
              <a:lstStyle/>
              <a:p>
                <a:endParaRPr lang="id-ID" sz="800" dirty="0">
                  <a:solidFill>
                    <a:srgbClr val="ABD037"/>
                  </a:solidFill>
                </a:endParaRPr>
              </a:p>
            </p:txBody>
          </p:sp>
        </p:grpSp>
        <p:sp>
          <p:nvSpPr>
            <p:cNvPr id="13" name="Rectangle 12">
              <a:extLst>
                <a:ext uri="{FF2B5EF4-FFF2-40B4-BE49-F238E27FC236}">
                  <a16:creationId xmlns:a16="http://schemas.microsoft.com/office/drawing/2014/main" id="{7E544DC2-E0D6-4C75-ADCD-AC6B7817A863}"/>
                </a:ext>
              </a:extLst>
            </p:cNvPr>
            <p:cNvSpPr/>
            <p:nvPr/>
          </p:nvSpPr>
          <p:spPr>
            <a:xfrm>
              <a:off x="429046" y="2895578"/>
              <a:ext cx="1189470" cy="571625"/>
            </a:xfrm>
            <a:prstGeom prst="rect">
              <a:avLst/>
            </a:prstGeom>
          </p:spPr>
          <p:txBody>
            <a:bodyPr wrap="square">
              <a:spAutoFit/>
            </a:bodyPr>
            <a:lstStyle/>
            <a:p>
              <a:pPr algn="ctr"/>
              <a:r>
                <a:rPr lang="en-US" sz="1600" b="1" dirty="0">
                  <a:solidFill>
                    <a:schemeClr val="bg1"/>
                  </a:solidFill>
                  <a:latin typeface="+mj-lt"/>
                  <a:cs typeface="Segoe UI" panose="020B0502040204020203" pitchFamily="34" charset="0"/>
                </a:rPr>
                <a:t>2020</a:t>
              </a:r>
              <a:endParaRPr lang="en-US" sz="1600" b="1" dirty="0">
                <a:solidFill>
                  <a:schemeClr val="bg1"/>
                </a:solidFill>
                <a:latin typeface="+mj-lt"/>
                <a:ea typeface="Lato Heavy" panose="020F0502020204030203" pitchFamily="34" charset="0"/>
                <a:cs typeface="Segoe UI" panose="020B0502040204020203" pitchFamily="34" charset="0"/>
              </a:endParaRPr>
            </a:p>
          </p:txBody>
        </p:sp>
      </p:grpSp>
      <p:sp>
        <p:nvSpPr>
          <p:cNvPr id="10" name="TextBox 9"/>
          <p:cNvSpPr txBox="1"/>
          <p:nvPr/>
        </p:nvSpPr>
        <p:spPr>
          <a:xfrm>
            <a:off x="103371" y="310085"/>
            <a:ext cx="2672888"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SEPTEMBER</a:t>
            </a:r>
          </a:p>
        </p:txBody>
      </p:sp>
      <p:sp>
        <p:nvSpPr>
          <p:cNvPr id="2" name="TextBox 1"/>
          <p:cNvSpPr txBox="1"/>
          <p:nvPr/>
        </p:nvSpPr>
        <p:spPr>
          <a:xfrm>
            <a:off x="2886353" y="2253636"/>
            <a:ext cx="1423000" cy="562630"/>
          </a:xfrm>
          <a:prstGeom prst="ellipse">
            <a:avLst/>
          </a:prstGeom>
          <a:solidFill>
            <a:srgbClr val="3BC1CA"/>
          </a:solidFill>
          <a:ln>
            <a:solidFill>
              <a:srgbClr val="0B7B6D"/>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Labor Day-TDA closed</a:t>
            </a:r>
          </a:p>
        </p:txBody>
      </p:sp>
      <p:sp>
        <p:nvSpPr>
          <p:cNvPr id="4" name="TextBox 3"/>
          <p:cNvSpPr txBox="1"/>
          <p:nvPr/>
        </p:nvSpPr>
        <p:spPr>
          <a:xfrm>
            <a:off x="4351677" y="6876974"/>
            <a:ext cx="1355045" cy="419457"/>
          </a:xfrm>
          <a:prstGeom prst="round2SameRect">
            <a:avLst/>
          </a:prstGeom>
          <a:solidFill>
            <a:srgbClr val="3BC1CA"/>
          </a:solidFill>
          <a:ln w="12700">
            <a:solidFill>
              <a:srgbClr val="0B7B6D"/>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Last day to submit July claims</a:t>
            </a:r>
          </a:p>
        </p:txBody>
      </p:sp>
    </p:spTree>
    <p:custDataLst>
      <p:tags r:id="rId1"/>
    </p:custDataLst>
    <p:extLst>
      <p:ext uri="{BB962C8B-B14F-4D97-AF65-F5344CB8AC3E}">
        <p14:creationId xmlns:p14="http://schemas.microsoft.com/office/powerpoint/2010/main" val="3958860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gCheck">
          <a:fgClr>
            <a:srgbClr val="00AEEF"/>
          </a:fgClr>
          <a:bgClr>
            <a:schemeClr val="bg1"/>
          </a:bgClr>
        </a:pattFill>
        <a:effectLst/>
      </p:bgPr>
    </p:bg>
    <p:spTree>
      <p:nvGrpSpPr>
        <p:cNvPr id="1" name=""/>
        <p:cNvGrpSpPr/>
        <p:nvPr/>
      </p:nvGrpSpPr>
      <p:grpSpPr>
        <a:xfrm>
          <a:off x="0" y="0"/>
          <a:ext cx="0" cy="0"/>
          <a:chOff x="0" y="0"/>
          <a:chExt cx="0" cy="0"/>
        </a:xfrm>
      </p:grpSpPr>
      <p:sp>
        <p:nvSpPr>
          <p:cNvPr id="17" name="Rounded Rectangle 16"/>
          <p:cNvSpPr/>
          <p:nvPr/>
        </p:nvSpPr>
        <p:spPr>
          <a:xfrm>
            <a:off x="73679" y="72334"/>
            <a:ext cx="2702579" cy="7586560"/>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3301346664"/>
              </p:ext>
            </p:extLst>
          </p:nvPr>
        </p:nvGraphicFramePr>
        <p:xfrm>
          <a:off x="2873828" y="110852"/>
          <a:ext cx="7084364" cy="7234754"/>
        </p:xfrm>
        <a:graphic>
          <a:graphicData uri="http://schemas.openxmlformats.org/drawingml/2006/table">
            <a:tbl>
              <a:tblPr firstRow="1" bandRow="1">
                <a:tableStyleId>{F5AB1C69-6EDB-4FF4-983F-18BD219EF322}</a:tableStyleId>
              </a:tblPr>
              <a:tblGrid>
                <a:gridCol w="1411853">
                  <a:extLst>
                    <a:ext uri="{9D8B030D-6E8A-4147-A177-3AD203B41FA5}">
                      <a16:colId xmlns:a16="http://schemas.microsoft.com/office/drawing/2014/main" val="20000"/>
                    </a:ext>
                  </a:extLst>
                </a:gridCol>
                <a:gridCol w="1368189">
                  <a:extLst>
                    <a:ext uri="{9D8B030D-6E8A-4147-A177-3AD203B41FA5}">
                      <a16:colId xmlns:a16="http://schemas.microsoft.com/office/drawing/2014/main" val="20001"/>
                    </a:ext>
                  </a:extLst>
                </a:gridCol>
                <a:gridCol w="1397298">
                  <a:extLst>
                    <a:ext uri="{9D8B030D-6E8A-4147-A177-3AD203B41FA5}">
                      <a16:colId xmlns:a16="http://schemas.microsoft.com/office/drawing/2014/main" val="20002"/>
                    </a:ext>
                  </a:extLst>
                </a:gridCol>
                <a:gridCol w="1397298">
                  <a:extLst>
                    <a:ext uri="{9D8B030D-6E8A-4147-A177-3AD203B41FA5}">
                      <a16:colId xmlns:a16="http://schemas.microsoft.com/office/drawing/2014/main" val="20003"/>
                    </a:ext>
                  </a:extLst>
                </a:gridCol>
                <a:gridCol w="1509726">
                  <a:extLst>
                    <a:ext uri="{9D8B030D-6E8A-4147-A177-3AD203B41FA5}">
                      <a16:colId xmlns:a16="http://schemas.microsoft.com/office/drawing/2014/main" val="20004"/>
                    </a:ext>
                  </a:extLst>
                </a:gridCol>
              </a:tblGrid>
              <a:tr h="297634">
                <a:tc>
                  <a:txBody>
                    <a:bodyPr/>
                    <a:lstStyle/>
                    <a:p>
                      <a:pPr algn="ctr"/>
                      <a:r>
                        <a:rPr lang="en-US" sz="1400" dirty="0">
                          <a:solidFill>
                            <a:schemeClr val="bg1"/>
                          </a:solidFill>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AEEF"/>
                    </a:solidFill>
                  </a:tcPr>
                </a:tc>
                <a:extLst>
                  <a:ext uri="{0D108BD9-81ED-4DB2-BD59-A6C34878D82A}">
                    <a16:rowId xmlns:a16="http://schemas.microsoft.com/office/drawing/2014/main" val="10000"/>
                  </a:ext>
                </a:extLst>
              </a:tr>
              <a:tr h="1354237">
                <a:tc>
                  <a:txBody>
                    <a:bodyPr/>
                    <a:lstStyle/>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a:t>
                      </a:r>
                    </a:p>
                    <a:p>
                      <a:pPr algn="ctr"/>
                      <a:r>
                        <a:rPr lang="en-US" sz="1000" dirty="0">
                          <a:latin typeface="Calibri" panose="020F0502020204030204" pitchFamily="34" charset="0"/>
                          <a:cs typeface="Calibri" panose="020F0502020204030204" pitchFamily="34" charset="0"/>
                        </a:rPr>
                        <a:t>Count # of applications on file to obtain verification sample</a:t>
                      </a:r>
                    </a:p>
                    <a:p>
                      <a:pPr marL="0" marR="0" lvl="0" indent="0" algn="ctr"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Check DV module </a:t>
                      </a:r>
                      <a:r>
                        <a:rPr kumimoji="0" lang="en-US" sz="1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before</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sending verification letters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54237">
                <a:tc>
                  <a:txBody>
                    <a:bodyPr/>
                    <a:lstStyle/>
                    <a:p>
                      <a:pPr algn="l"/>
                      <a:r>
                        <a:rPr lang="en-US" dirty="0">
                          <a:latin typeface="Calibri" panose="020F0502020204030204" pitchFamily="34" charset="0"/>
                          <a:cs typeface="Calibri" panose="020F0502020204030204" pitchFamily="34" charset="0"/>
                        </a:rPr>
                        <a:t>5</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Check Texas ELMS for new DC data</a:t>
                      </a:r>
                    </a:p>
                    <a:p>
                      <a:pPr marL="0" marR="0" indent="0" algn="ctr" defTabSz="855844" rtl="0" eaLnBrk="1" fontAlgn="auto" latinLnBrk="0" hangingPunct="1">
                        <a:lnSpc>
                          <a:spcPct val="100000"/>
                        </a:lnSpc>
                        <a:spcBef>
                          <a:spcPts val="0"/>
                        </a:spcBef>
                        <a:spcAft>
                          <a:spcPts val="0"/>
                        </a:spcAft>
                        <a:buClrTx/>
                        <a:buSzTx/>
                        <a:buFontTx/>
                        <a:buNone/>
                        <a:tabLst/>
                        <a:defRPr/>
                      </a:pPr>
                      <a:endParaRPr lang="en-US" sz="1000" baseline="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9</a:t>
                      </a:r>
                    </a:p>
                    <a:p>
                      <a:pPr marL="0" marR="0" lvl="0" indent="0" algn="l"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Summer</a:t>
                      </a:r>
                      <a:r>
                        <a:rPr lang="en-US" sz="1000" baseline="0" dirty="0">
                          <a:latin typeface="Calibri" panose="020F0502020204030204" pitchFamily="34" charset="0"/>
                          <a:cs typeface="Calibri" panose="020F0502020204030204" pitchFamily="34" charset="0"/>
                        </a:rPr>
                        <a:t> Cost Report due</a:t>
                      </a:r>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1354237">
                <a:tc>
                  <a:txBody>
                    <a:bodyPr/>
                    <a:lstStyle/>
                    <a:p>
                      <a:pPr algn="l"/>
                      <a:r>
                        <a:rPr lang="en-US" dirty="0">
                          <a:latin typeface="Calibri" panose="020F0502020204030204" pitchFamily="34" charset="0"/>
                          <a:cs typeface="Calibri" panose="020F0502020204030204" pitchFamily="34" charset="0"/>
                        </a:rPr>
                        <a:t>12</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14</a:t>
                      </a:r>
                    </a:p>
                    <a:p>
                      <a:pPr algn="ctr"/>
                      <a:r>
                        <a:rPr lang="en-US" sz="1000" b="1" dirty="0">
                          <a:latin typeface="Calibri" panose="020F0502020204030204" pitchFamily="34" charset="0"/>
                          <a:cs typeface="Calibri" panose="020F0502020204030204" pitchFamily="34" charset="0"/>
                        </a:rPr>
                        <a:t>National Take Your Parents to Lunch Day</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54237">
                <a:tc>
                  <a:txBody>
                    <a:bodyPr/>
                    <a:lstStyle/>
                    <a:p>
                      <a:pPr algn="l"/>
                      <a:r>
                        <a:rPr lang="en-US" dirty="0">
                          <a:latin typeface="Calibri" panose="020F0502020204030204" pitchFamily="34" charset="0"/>
                          <a:cs typeface="Calibri" panose="020F0502020204030204" pitchFamily="34" charset="0"/>
                        </a:rPr>
                        <a:t>19</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AEEF">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1389888">
                <a:tc>
                  <a:txBody>
                    <a:bodyPr/>
                    <a:lstStyle/>
                    <a:p>
                      <a:pPr marL="0" marR="0" lvl="0" indent="0" algn="l" defTabSz="855844"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26</a:t>
                      </a: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28</a:t>
                      </a: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algn="l"/>
                      <a:endParaRPr lang="en-US" sz="115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30 </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Count data for Preliminary Verification Report (now open)</a:t>
                      </a:r>
                    </a:p>
                    <a:p>
                      <a:pPr marL="0" marR="0" lvl="0" indent="0" algn="ctr"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algn="ctr"/>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63224" y="1027951"/>
            <a:ext cx="2727801" cy="4678204"/>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a:lnSpc>
                <a:spcPct val="110000"/>
              </a:lnSpc>
            </a:pPr>
            <a:r>
              <a:rPr lang="en-US" sz="1000" i="1" dirty="0">
                <a:latin typeface="Calibri" panose="020F0502020204030204" pitchFamily="34" charset="0"/>
                <a:cs typeface="Calibri" panose="020F0502020204030204" pitchFamily="34" charset="0"/>
              </a:rPr>
              <a:t>October 1</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Verification process begins</a:t>
            </a:r>
          </a:p>
          <a:p>
            <a:pPr marL="439134" lvl="1" indent="-171450">
              <a:buFont typeface="Wingdings" panose="05000000000000000000" pitchFamily="2" charset="2"/>
              <a:buChar char="ü"/>
            </a:pPr>
            <a:r>
              <a:rPr lang="en-US" sz="1000" dirty="0">
                <a:latin typeface="Calibri" panose="020F0502020204030204" pitchFamily="34" charset="0"/>
                <a:cs typeface="Calibri" panose="020F0502020204030204" pitchFamily="34" charset="0"/>
              </a:rPr>
              <a:t>Count number of approved applications to determine verification sample</a:t>
            </a:r>
          </a:p>
          <a:p>
            <a:pPr marL="439134" lvl="1" indent="-171450">
              <a:buFont typeface="Wingdings" panose="05000000000000000000" pitchFamily="2" charset="2"/>
              <a:buChar char="ü"/>
            </a:pPr>
            <a:r>
              <a:rPr lang="en-US" sz="1000" dirty="0">
                <a:latin typeface="Calibri" panose="020F0502020204030204" pitchFamily="34" charset="0"/>
                <a:cs typeface="Calibri" panose="020F0502020204030204" pitchFamily="34" charset="0"/>
              </a:rPr>
              <a:t>Check Direct Verification in Texas ELMS before sending out verification notification letters</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r>
              <a:rPr lang="en-US" sz="1000" i="1" dirty="0">
                <a:latin typeface="Calibri" panose="020F0502020204030204" pitchFamily="34" charset="0"/>
                <a:cs typeface="Calibri" panose="020F0502020204030204" pitchFamily="34" charset="0"/>
              </a:rPr>
              <a:t>Early October</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Prior year approved application status expiration (to be calculated by CE)</a:t>
            </a:r>
          </a:p>
          <a:p>
            <a:r>
              <a:rPr lang="en-US" sz="1000" i="1" dirty="0">
                <a:latin typeface="Calibri" panose="020F0502020204030204" pitchFamily="34" charset="0"/>
                <a:cs typeface="Calibri" panose="020F0502020204030204" pitchFamily="34" charset="0"/>
              </a:rPr>
              <a:t>October 30</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Conduct official count of number of students enrolled in school nutrition programs (SNP)</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Summer Nutrition Program cost report deadline in TX-UNPS</a:t>
            </a:r>
          </a:p>
          <a:p>
            <a:r>
              <a:rPr lang="en-US" sz="1000" i="1" dirty="0">
                <a:latin typeface="Calibri" panose="020F0502020204030204" pitchFamily="34" charset="0"/>
                <a:cs typeface="Calibri" panose="020F0502020204030204" pitchFamily="34" charset="0"/>
              </a:rPr>
              <a:t>Ongoing</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TLS update from prior school year in TX-UNPS FDP Module</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Student and application count data for PVR</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r>
              <a:rPr lang="en-US" sz="1000" i="1" dirty="0">
                <a:latin typeface="Calibri" panose="020F0502020204030204" pitchFamily="34" charset="0"/>
                <a:cs typeface="Calibri" panose="020F0502020204030204" pitchFamily="34" charset="0"/>
              </a:rPr>
              <a:t>Upcoming</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Verification process completion deadline (11/16)</a:t>
            </a:r>
          </a:p>
        </p:txBody>
      </p:sp>
      <p:sp>
        <p:nvSpPr>
          <p:cNvPr id="10" name="TextBox 9"/>
          <p:cNvSpPr txBox="1"/>
          <p:nvPr/>
        </p:nvSpPr>
        <p:spPr>
          <a:xfrm>
            <a:off x="73835" y="310085"/>
            <a:ext cx="2717191"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OCTOBER</a:t>
            </a:r>
          </a:p>
        </p:txBody>
      </p:sp>
      <p:grpSp>
        <p:nvGrpSpPr>
          <p:cNvPr id="11" name="Group 10">
            <a:extLst>
              <a:ext uri="{FF2B5EF4-FFF2-40B4-BE49-F238E27FC236}">
                <a16:creationId xmlns:a16="http://schemas.microsoft.com/office/drawing/2014/main" id="{E778F919-C5C2-4E00-A0AE-3CD4A88E25C3}"/>
              </a:ext>
            </a:extLst>
          </p:cNvPr>
          <p:cNvGrpSpPr/>
          <p:nvPr/>
        </p:nvGrpSpPr>
        <p:grpSpPr>
          <a:xfrm>
            <a:off x="1085380" y="6701072"/>
            <a:ext cx="694100" cy="649705"/>
            <a:chOff x="429046" y="2647733"/>
            <a:chExt cx="1189470" cy="1096983"/>
          </a:xfrm>
        </p:grpSpPr>
        <p:grpSp>
          <p:nvGrpSpPr>
            <p:cNvPr id="12" name="Group 11">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solidFill>
              <a:schemeClr val="bg1"/>
            </a:solidFill>
            <a:effectLst>
              <a:outerShdw blurRad="1270000" sx="90000" sy="90000" algn="ctr" rotWithShape="0">
                <a:prstClr val="black">
                  <a:alpha val="40000"/>
                </a:prstClr>
              </a:outerShdw>
            </a:effectLst>
          </p:grpSpPr>
          <p:sp>
            <p:nvSpPr>
              <p:cNvPr id="14"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580" tIns="34290" rIns="68580" bIns="34290" numCol="1" anchor="t" anchorCtr="0" compatLnSpc="1">
                <a:prstTxWarp prst="textNoShape">
                  <a:avLst/>
                </a:prstTxWarp>
                <a:noAutofit/>
              </a:bodyPr>
              <a:lstStyle/>
              <a:p>
                <a:endParaRPr lang="id-ID" sz="800" dirty="0">
                  <a:solidFill>
                    <a:srgbClr val="ABD037"/>
                  </a:solidFill>
                </a:endParaRPr>
              </a:p>
            </p:txBody>
          </p:sp>
          <p:sp>
            <p:nvSpPr>
              <p:cNvPr id="15" name="Freeform 14">
                <a:extLst>
                  <a:ext uri="{FF2B5EF4-FFF2-40B4-BE49-F238E27FC236}">
                    <a16:creationId xmlns:a16="http://schemas.microsoft.com/office/drawing/2014/main" id="{1C9388EE-79D8-40C8-A494-75EAAE6ACE11}"/>
                  </a:ext>
                </a:extLst>
              </p:cNvPr>
              <p:cNvSpPr>
                <a:spLocks/>
              </p:cNvSpPr>
              <p:nvPr/>
            </p:nvSpPr>
            <p:spPr bwMode="auto">
              <a:xfrm>
                <a:off x="8771002" y="4518883"/>
                <a:ext cx="1935035"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00AEEF"/>
              </a:solidFill>
              <a:ln>
                <a:noFill/>
              </a:ln>
            </p:spPr>
            <p:txBody>
              <a:bodyPr vert="horz" wrap="square" lIns="68580" tIns="34290" rIns="68580" bIns="34290" numCol="1" anchor="t" anchorCtr="0" compatLnSpc="1">
                <a:prstTxWarp prst="textNoShape">
                  <a:avLst/>
                </a:prstTxWarp>
              </a:bodyPr>
              <a:lstStyle/>
              <a:p>
                <a:endParaRPr lang="id-ID" sz="800" dirty="0">
                  <a:solidFill>
                    <a:srgbClr val="ABD037"/>
                  </a:solidFill>
                </a:endParaRPr>
              </a:p>
            </p:txBody>
          </p:sp>
        </p:grpSp>
        <p:sp>
          <p:nvSpPr>
            <p:cNvPr id="13" name="Rectangle 12">
              <a:extLst>
                <a:ext uri="{FF2B5EF4-FFF2-40B4-BE49-F238E27FC236}">
                  <a16:creationId xmlns:a16="http://schemas.microsoft.com/office/drawing/2014/main" id="{7E544DC2-E0D6-4C75-ADCD-AC6B7817A863}"/>
                </a:ext>
              </a:extLst>
            </p:cNvPr>
            <p:cNvSpPr/>
            <p:nvPr/>
          </p:nvSpPr>
          <p:spPr>
            <a:xfrm>
              <a:off x="429046" y="2895578"/>
              <a:ext cx="1189470" cy="571625"/>
            </a:xfrm>
            <a:prstGeom prst="rect">
              <a:avLst/>
            </a:prstGeom>
          </p:spPr>
          <p:txBody>
            <a:bodyPr wrap="square">
              <a:spAutoFit/>
            </a:bodyPr>
            <a:lstStyle/>
            <a:p>
              <a:pPr algn="ctr"/>
              <a:r>
                <a:rPr lang="en-US" sz="1600" b="1" dirty="0">
                  <a:solidFill>
                    <a:schemeClr val="bg1"/>
                  </a:solidFill>
                  <a:latin typeface="Calibri" panose="020F0502020204030204" pitchFamily="34" charset="0"/>
                  <a:cs typeface="Calibri" panose="020F0502020204030204" pitchFamily="34" charset="0"/>
                </a:rPr>
                <a:t>2020</a:t>
              </a:r>
              <a:endParaRPr lang="en-US" sz="1600" b="1" dirty="0">
                <a:solidFill>
                  <a:schemeClr val="bg1"/>
                </a:solidFill>
                <a:latin typeface="Calibri" panose="020F0502020204030204" pitchFamily="34" charset="0"/>
                <a:ea typeface="Lato Heavy" panose="020F0502020204030203" pitchFamily="34" charset="0"/>
                <a:cs typeface="Calibri" panose="020F0502020204030204" pitchFamily="34" charset="0"/>
              </a:endParaRPr>
            </a:p>
          </p:txBody>
        </p:sp>
      </p:grpSp>
      <p:sp>
        <p:nvSpPr>
          <p:cNvPr id="2" name="Horizontal Scroll 1"/>
          <p:cNvSpPr/>
          <p:nvPr/>
        </p:nvSpPr>
        <p:spPr>
          <a:xfrm>
            <a:off x="2993721" y="3761071"/>
            <a:ext cx="6912804" cy="710852"/>
          </a:xfrm>
          <a:prstGeom prst="horizontalScroll">
            <a:avLst/>
          </a:prstGeom>
          <a:solidFill>
            <a:srgbClr val="00AEEF"/>
          </a:solidFill>
          <a:ln>
            <a:solidFill>
              <a:srgbClr val="212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pc="600" dirty="0">
                <a:solidFill>
                  <a:schemeClr val="bg1"/>
                </a:solidFill>
                <a:latin typeface="Calibri" panose="020F0502020204030204" pitchFamily="34" charset="0"/>
                <a:cs typeface="Calibri" panose="020F0502020204030204" pitchFamily="34" charset="0"/>
              </a:rPr>
              <a:t>National School Lunch Week  </a:t>
            </a:r>
          </a:p>
        </p:txBody>
      </p:sp>
      <p:sp>
        <p:nvSpPr>
          <p:cNvPr id="3" name="TextBox 2"/>
          <p:cNvSpPr txBox="1">
            <a:spLocks noChangeAspect="1"/>
          </p:cNvSpPr>
          <p:nvPr/>
        </p:nvSpPr>
        <p:spPr>
          <a:xfrm>
            <a:off x="8500264" y="6816195"/>
            <a:ext cx="1406261" cy="419457"/>
          </a:xfrm>
          <a:prstGeom prst="round2SameRect">
            <a:avLst/>
          </a:prstGeom>
          <a:solidFill>
            <a:srgbClr val="00AEEF"/>
          </a:solidFill>
          <a:ln w="12700">
            <a:solidFill>
              <a:srgbClr val="8DB9CA"/>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Last day to submit August claims</a:t>
            </a:r>
          </a:p>
        </p:txBody>
      </p:sp>
      <p:sp>
        <p:nvSpPr>
          <p:cNvPr id="16" name="Double Wave 15">
            <a:extLst>
              <a:ext uri="{FF2B5EF4-FFF2-40B4-BE49-F238E27FC236}">
                <a16:creationId xmlns:a16="http://schemas.microsoft.com/office/drawing/2014/main" id="{AA5089AB-BDDC-4AFA-9C35-AECA85AB04D2}"/>
              </a:ext>
            </a:extLst>
          </p:cNvPr>
          <p:cNvSpPr/>
          <p:nvPr/>
        </p:nvSpPr>
        <p:spPr>
          <a:xfrm>
            <a:off x="103371" y="5782521"/>
            <a:ext cx="2672888" cy="649706"/>
          </a:xfrm>
          <a:prstGeom prst="doubleWave">
            <a:avLst/>
          </a:prstGeom>
          <a:solidFill>
            <a:srgbClr val="00AE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Calibri" panose="020F0502020204030204" pitchFamily="34" charset="0"/>
              <a:cs typeface="Calibri" panose="020F0502020204030204" pitchFamily="34" charset="0"/>
            </a:endParaRPr>
          </a:p>
          <a:p>
            <a:pPr algn="ctr"/>
            <a:r>
              <a:rPr lang="en-US" sz="1200" b="1" dirty="0">
                <a:solidFill>
                  <a:schemeClr val="bg1"/>
                </a:solidFill>
                <a:latin typeface="Calibri" panose="020F0502020204030204" pitchFamily="34" charset="0"/>
                <a:cs typeface="Calibri" panose="020F0502020204030204" pitchFamily="34" charset="0"/>
              </a:rPr>
              <a:t>Farm to School Month</a:t>
            </a:r>
          </a:p>
          <a:p>
            <a:pPr algn="ctr"/>
            <a:endParaRPr lang="en-US" dirty="0"/>
          </a:p>
        </p:txBody>
      </p:sp>
    </p:spTree>
    <p:custDataLst>
      <p:tags r:id="rId1"/>
    </p:custDataLst>
    <p:extLst>
      <p:ext uri="{BB962C8B-B14F-4D97-AF65-F5344CB8AC3E}">
        <p14:creationId xmlns:p14="http://schemas.microsoft.com/office/powerpoint/2010/main" val="3252722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smGrid">
          <a:fgClr>
            <a:srgbClr val="66B948"/>
          </a:fgClr>
          <a:bgClr>
            <a:schemeClr val="bg1"/>
          </a:bgClr>
        </a:pattFill>
        <a:effectLst/>
      </p:bgPr>
    </p:bg>
    <p:spTree>
      <p:nvGrpSpPr>
        <p:cNvPr id="1" name=""/>
        <p:cNvGrpSpPr/>
        <p:nvPr/>
      </p:nvGrpSpPr>
      <p:grpSpPr>
        <a:xfrm>
          <a:off x="0" y="0"/>
          <a:ext cx="0" cy="0"/>
          <a:chOff x="0" y="0"/>
          <a:chExt cx="0" cy="0"/>
        </a:xfrm>
      </p:grpSpPr>
      <p:sp>
        <p:nvSpPr>
          <p:cNvPr id="17" name="Rounded Rectangle 16"/>
          <p:cNvSpPr/>
          <p:nvPr/>
        </p:nvSpPr>
        <p:spPr>
          <a:xfrm>
            <a:off x="73679" y="87455"/>
            <a:ext cx="2702579" cy="7586560"/>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2724649090"/>
              </p:ext>
            </p:extLst>
          </p:nvPr>
        </p:nvGraphicFramePr>
        <p:xfrm>
          <a:off x="2898880" y="89042"/>
          <a:ext cx="7071838" cy="7267383"/>
        </p:xfrm>
        <a:graphic>
          <a:graphicData uri="http://schemas.openxmlformats.org/drawingml/2006/table">
            <a:tbl>
              <a:tblPr firstRow="1" bandRow="1">
                <a:tableStyleId>{5C22544A-7EE6-4342-B048-85BDC9FD1C3A}</a:tableStyleId>
              </a:tblPr>
              <a:tblGrid>
                <a:gridCol w="1440016">
                  <a:extLst>
                    <a:ext uri="{9D8B030D-6E8A-4147-A177-3AD203B41FA5}">
                      <a16:colId xmlns:a16="http://schemas.microsoft.com/office/drawing/2014/main" val="20000"/>
                    </a:ext>
                  </a:extLst>
                </a:gridCol>
                <a:gridCol w="1395480">
                  <a:extLst>
                    <a:ext uri="{9D8B030D-6E8A-4147-A177-3AD203B41FA5}">
                      <a16:colId xmlns:a16="http://schemas.microsoft.com/office/drawing/2014/main" val="20001"/>
                    </a:ext>
                  </a:extLst>
                </a:gridCol>
                <a:gridCol w="1425171">
                  <a:extLst>
                    <a:ext uri="{9D8B030D-6E8A-4147-A177-3AD203B41FA5}">
                      <a16:colId xmlns:a16="http://schemas.microsoft.com/office/drawing/2014/main" val="20002"/>
                    </a:ext>
                  </a:extLst>
                </a:gridCol>
                <a:gridCol w="1425171">
                  <a:extLst>
                    <a:ext uri="{9D8B030D-6E8A-4147-A177-3AD203B41FA5}">
                      <a16:colId xmlns:a16="http://schemas.microsoft.com/office/drawing/2014/main" val="20003"/>
                    </a:ext>
                  </a:extLst>
                </a:gridCol>
                <a:gridCol w="1386000">
                  <a:extLst>
                    <a:ext uri="{9D8B030D-6E8A-4147-A177-3AD203B41FA5}">
                      <a16:colId xmlns:a16="http://schemas.microsoft.com/office/drawing/2014/main" val="20004"/>
                    </a:ext>
                  </a:extLst>
                </a:gridCol>
              </a:tblGrid>
              <a:tr h="361686">
                <a:tc>
                  <a:txBody>
                    <a:bodyPr/>
                    <a:lstStyle/>
                    <a:p>
                      <a:pPr algn="ctr"/>
                      <a:r>
                        <a:rPr lang="en-US" sz="1400" dirty="0">
                          <a:solidFill>
                            <a:schemeClr val="bg1"/>
                          </a:solidFill>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B948"/>
                    </a:solidFill>
                  </a:tcPr>
                </a:tc>
                <a:extLst>
                  <a:ext uri="{0D108BD9-81ED-4DB2-BD59-A6C34878D82A}">
                    <a16:rowId xmlns:a16="http://schemas.microsoft.com/office/drawing/2014/main" val="10000"/>
                  </a:ext>
                </a:extLst>
              </a:tr>
              <a:tr h="1375731">
                <a:tc>
                  <a:txBody>
                    <a:bodyPr/>
                    <a:lstStyle/>
                    <a:p>
                      <a:pPr algn="l"/>
                      <a:r>
                        <a:rPr lang="en-US" dirty="0">
                          <a:latin typeface="Calibri" panose="020F0502020204030204" pitchFamily="34" charset="0"/>
                          <a:cs typeface="Calibri" panose="020F0502020204030204" pitchFamily="34" charset="0"/>
                        </a:rPr>
                        <a:t>2</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Summer Mandate waiver</a:t>
                      </a:r>
                      <a:r>
                        <a:rPr lang="en-US" sz="1000" baseline="0" dirty="0">
                          <a:latin typeface="Calibri" panose="020F0502020204030204" pitchFamily="34" charset="0"/>
                          <a:cs typeface="Calibri" panose="020F0502020204030204" pitchFamily="34" charset="0"/>
                        </a:rPr>
                        <a:t> available in TX-UNPS</a:t>
                      </a:r>
                      <a:endParaRPr lang="en-US" sz="1000"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5</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Check Texas ELMS for new DC data</a:t>
                      </a: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05967">
                <a:tc>
                  <a:txBody>
                    <a:bodyPr/>
                    <a:lstStyle/>
                    <a:p>
                      <a:pPr algn="l"/>
                      <a:r>
                        <a:rPr lang="en-US" dirty="0">
                          <a:latin typeface="Calibri" panose="020F0502020204030204" pitchFamily="34" charset="0"/>
                          <a:cs typeface="Calibri" panose="020F0502020204030204" pitchFamily="34" charset="0"/>
                        </a:rPr>
                        <a:t>9</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10</a:t>
                      </a:r>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13</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Preliminary Verification Report count due</a:t>
                      </a: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1375731">
                <a:tc>
                  <a:txBody>
                    <a:bodyPr/>
                    <a:lstStyle/>
                    <a:p>
                      <a:pPr algn="l"/>
                      <a:r>
                        <a:rPr lang="en-US" dirty="0">
                          <a:latin typeface="Calibri" panose="020F0502020204030204" pitchFamily="34" charset="0"/>
                          <a:cs typeface="Calibri" panose="020F0502020204030204" pitchFamily="34" charset="0"/>
                        </a:rPr>
                        <a:t>16</a:t>
                      </a:r>
                    </a:p>
                    <a:p>
                      <a:pPr algn="ctr"/>
                      <a:r>
                        <a:rPr lang="en-US" sz="1000" dirty="0">
                          <a:latin typeface="Calibri" panose="020F0502020204030204" pitchFamily="34" charset="0"/>
                          <a:cs typeface="Calibri" panose="020F0502020204030204" pitchFamily="34" charset="0"/>
                        </a:rPr>
                        <a:t>Complete verification process</a:t>
                      </a:r>
                    </a:p>
                    <a:p>
                      <a:pPr algn="ctr"/>
                      <a:endParaRPr lang="en-US" sz="1000" dirty="0">
                        <a:latin typeface="Calibri" panose="020F0502020204030204" pitchFamily="34" charset="0"/>
                        <a:cs typeface="Calibri" panose="020F0502020204030204" pitchFamily="34" charset="0"/>
                      </a:endParaRP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20 </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NSLP Farm Fresh Challenge opens</a:t>
                      </a: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75731">
                <a:tc>
                  <a:txBody>
                    <a:bodyPr/>
                    <a:lstStyle/>
                    <a:p>
                      <a:pPr algn="l"/>
                      <a:r>
                        <a:rPr lang="en-US" dirty="0">
                          <a:latin typeface="Calibri" panose="020F0502020204030204" pitchFamily="34" charset="0"/>
                          <a:cs typeface="Calibri" panose="020F0502020204030204" pitchFamily="34" charset="0"/>
                        </a:rPr>
                        <a:t>23</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27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66B948">
                            <a:lumMod val="25000"/>
                            <a:lumOff val="75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4"/>
                  </a:ext>
                </a:extLst>
              </a:tr>
              <a:tr h="1361428">
                <a:tc>
                  <a:txBody>
                    <a:bodyPr/>
                    <a:lstStyle/>
                    <a:p>
                      <a:pPr algn="l"/>
                      <a:r>
                        <a:rPr lang="en-US" dirty="0">
                          <a:latin typeface="Calibri" panose="020F0502020204030204" pitchFamily="34" charset="0"/>
                          <a:cs typeface="Calibri" panose="020F0502020204030204" pitchFamily="34" charset="0"/>
                        </a:rPr>
                        <a:t>30 </a:t>
                      </a:r>
                    </a:p>
                    <a:p>
                      <a:pPr algn="ctr"/>
                      <a:r>
                        <a:rPr lang="en-US" sz="1000" dirty="0">
                          <a:latin typeface="Calibri" panose="020F0502020204030204" pitchFamily="34" charset="0"/>
                          <a:cs typeface="Calibri" panose="020F0502020204030204" pitchFamily="34" charset="0"/>
                        </a:rPr>
                        <a:t>FSMC packet available</a:t>
                      </a:r>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sz="1700" b="0" i="0" u="none" strike="noStrike" kern="1200" baseline="0" dirty="0">
                          <a:solidFill>
                            <a:schemeClr val="dk1"/>
                          </a:solidFill>
                          <a:latin typeface="Calibri" panose="020F0502020204030204" pitchFamily="34" charset="0"/>
                          <a:ea typeface="+mn-ea"/>
                          <a:cs typeface="Calibri" panose="020F0502020204030204" pitchFamily="34" charset="0"/>
                        </a:rPr>
                        <a:t> </a:t>
                      </a:r>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63224" y="1027951"/>
            <a:ext cx="2727801" cy="5755422"/>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a:lnSpc>
                <a:spcPct val="110000"/>
              </a:lnSpc>
            </a:pPr>
            <a:r>
              <a:rPr lang="en-US" sz="1000" i="1" dirty="0">
                <a:latin typeface="Calibri" panose="020F0502020204030204" pitchFamily="34" charset="0"/>
                <a:cs typeface="Calibri" panose="020F0502020204030204" pitchFamily="34" charset="0"/>
              </a:rPr>
              <a:t>Early November</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Texas Summer Mandate notices sent</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pPr>
              <a:lnSpc>
                <a:spcPct val="110000"/>
              </a:lnSpc>
            </a:pPr>
            <a:r>
              <a:rPr lang="en-US" sz="1000" i="1" dirty="0">
                <a:latin typeface="Calibri" panose="020F0502020204030204" pitchFamily="34" charset="0"/>
                <a:cs typeface="Calibri" panose="020F0502020204030204" pitchFamily="34" charset="0"/>
              </a:rPr>
              <a:t>November 13</a:t>
            </a:r>
          </a:p>
          <a:p>
            <a:pPr marL="174625" indent="-174625">
              <a:buFont typeface="Arial" panose="020B0604020202020204" pitchFamily="34" charset="0"/>
              <a:buChar char="•"/>
            </a:pPr>
            <a:r>
              <a:rPr lang="en-US" sz="1000" dirty="0">
                <a:latin typeface="Calibri" panose="020F0502020204030204" pitchFamily="34" charset="0"/>
                <a:cs typeface="Calibri" panose="020F0502020204030204" pitchFamily="34" charset="0"/>
              </a:rPr>
              <a:t>Complete Preliminary Verification Report (JotForm) in TX-UNPS</a:t>
            </a:r>
          </a:p>
          <a:p>
            <a:pPr marL="174625" indent="-174625">
              <a:buFont typeface="Arial" panose="020B0604020202020204" pitchFamily="34" charset="0"/>
              <a:buChar char="•"/>
            </a:pPr>
            <a:r>
              <a:rPr lang="en-US" sz="1000" dirty="0">
                <a:latin typeface="Calibri" panose="020F0502020204030204" pitchFamily="34" charset="0"/>
                <a:cs typeface="Calibri" panose="020F0502020204030204" pitchFamily="34" charset="0"/>
              </a:rPr>
              <a:t>Preliminary Verification Report count</a:t>
            </a:r>
          </a:p>
          <a:p>
            <a:pPr marL="339725" lvl="1" indent="-165100">
              <a:buFont typeface="Wingdings" panose="05000000000000000000" pitchFamily="2" charset="2"/>
              <a:buChar char="ü"/>
            </a:pPr>
            <a:r>
              <a:rPr lang="en-US" sz="1000" dirty="0">
                <a:latin typeface="Calibri" panose="020F0502020204030204" pitchFamily="34" charset="0"/>
                <a:cs typeface="Calibri" panose="020F0502020204030204" pitchFamily="34" charset="0"/>
              </a:rPr>
              <a:t>Enrolled Students</a:t>
            </a:r>
          </a:p>
          <a:p>
            <a:pPr marL="339725" lvl="1" indent="-165100">
              <a:buFont typeface="Wingdings" panose="05000000000000000000" pitchFamily="2" charset="2"/>
              <a:buChar char="ü"/>
            </a:pPr>
            <a:r>
              <a:rPr lang="en-US" sz="1000" dirty="0">
                <a:latin typeface="Calibri" panose="020F0502020204030204" pitchFamily="34" charset="0"/>
                <a:cs typeface="Calibri" panose="020F0502020204030204" pitchFamily="34" charset="0"/>
              </a:rPr>
              <a:t>Students in CEP/P2 program</a:t>
            </a:r>
          </a:p>
          <a:p>
            <a:pPr marL="339725" lvl="1" indent="-165100">
              <a:buFont typeface="Wingdings" panose="05000000000000000000" pitchFamily="2" charset="2"/>
              <a:buChar char="ü"/>
            </a:pPr>
            <a:r>
              <a:rPr lang="en-US" sz="1000" dirty="0">
                <a:latin typeface="Calibri" panose="020F0502020204030204" pitchFamily="34" charset="0"/>
                <a:cs typeface="Calibri" panose="020F0502020204030204" pitchFamily="34" charset="0"/>
              </a:rPr>
              <a:t>Students directly certified</a:t>
            </a:r>
          </a:p>
          <a:p>
            <a:pPr marL="339725" lvl="1" indent="-165100">
              <a:buFont typeface="Wingdings" panose="05000000000000000000" pitchFamily="2" charset="2"/>
              <a:buChar char="ü"/>
            </a:pPr>
            <a:r>
              <a:rPr lang="en-US" sz="1000" dirty="0">
                <a:latin typeface="Calibri" panose="020F0502020204030204" pitchFamily="34" charset="0"/>
                <a:cs typeface="Calibri" panose="020F0502020204030204" pitchFamily="34" charset="0"/>
              </a:rPr>
              <a:t>Students eligible for free/reduced-price by application</a:t>
            </a:r>
          </a:p>
          <a:p>
            <a:pPr marL="339725" lvl="1" indent="-165100">
              <a:buFont typeface="Wingdings" panose="05000000000000000000" pitchFamily="2" charset="2"/>
              <a:buChar char="ü"/>
            </a:pPr>
            <a:r>
              <a:rPr lang="en-US" sz="1000" dirty="0">
                <a:latin typeface="Calibri" panose="020F0502020204030204" pitchFamily="34" charset="0"/>
                <a:cs typeface="Calibri" panose="020F0502020204030204" pitchFamily="34" charset="0"/>
              </a:rPr>
              <a:t>Results of Direct Verification</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pPr>
              <a:lnSpc>
                <a:spcPct val="110000"/>
              </a:lnSpc>
            </a:pPr>
            <a:r>
              <a:rPr lang="en-US" sz="1000" i="1" dirty="0">
                <a:latin typeface="Calibri" panose="020F0502020204030204" pitchFamily="34" charset="0"/>
                <a:cs typeface="Calibri" panose="020F0502020204030204" pitchFamily="34" charset="0"/>
              </a:rPr>
              <a:t>Ongoing</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Conduct ASCP on-site monitoring review during first 4 calendar weeks of operation</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SNP application packet in TX-UNPS</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FDP contracts and information in TX-UNPS, as needed</a:t>
            </a:r>
          </a:p>
          <a:p>
            <a:r>
              <a:rPr lang="en-US" sz="1000" i="1" dirty="0">
                <a:latin typeface="Calibri" panose="020F0502020204030204" pitchFamily="34" charset="0"/>
                <a:cs typeface="Calibri" panose="020F0502020204030204" pitchFamily="34" charset="0"/>
              </a:rPr>
              <a:t>Upcoming</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SFSP application opens in TX-UNPS (1/15)</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Commodity contract for processing deadline in TX-UNPS (1/31)</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Texas Summer Mandate deadline in TX-UNPS (1/15)</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SFA Verification Collection Report (FNS-742) deadline in TX-UNPS (2/1)</a:t>
            </a:r>
          </a:p>
          <a:p>
            <a:pPr marL="0" lvl="1" indent="174625">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p:txBody>
      </p:sp>
      <p:sp>
        <p:nvSpPr>
          <p:cNvPr id="10" name="TextBox 9"/>
          <p:cNvSpPr txBox="1"/>
          <p:nvPr/>
        </p:nvSpPr>
        <p:spPr>
          <a:xfrm>
            <a:off x="73835" y="310085"/>
            <a:ext cx="2717191"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NOVEMBER</a:t>
            </a:r>
          </a:p>
        </p:txBody>
      </p:sp>
      <p:grpSp>
        <p:nvGrpSpPr>
          <p:cNvPr id="11" name="Group 10">
            <a:extLst>
              <a:ext uri="{FF2B5EF4-FFF2-40B4-BE49-F238E27FC236}">
                <a16:creationId xmlns:a16="http://schemas.microsoft.com/office/drawing/2014/main" id="{E778F919-C5C2-4E00-A0AE-3CD4A88E25C3}"/>
              </a:ext>
            </a:extLst>
          </p:cNvPr>
          <p:cNvGrpSpPr/>
          <p:nvPr/>
        </p:nvGrpSpPr>
        <p:grpSpPr>
          <a:xfrm>
            <a:off x="1062902" y="6665260"/>
            <a:ext cx="694100" cy="649705"/>
            <a:chOff x="429046" y="2647733"/>
            <a:chExt cx="1189470" cy="1096983"/>
          </a:xfrm>
        </p:grpSpPr>
        <p:grpSp>
          <p:nvGrpSpPr>
            <p:cNvPr id="12" name="Group 11">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solidFill>
              <a:schemeClr val="bg1"/>
            </a:solidFill>
            <a:effectLst>
              <a:outerShdw blurRad="1270000" sx="90000" sy="90000" algn="ctr" rotWithShape="0">
                <a:prstClr val="black">
                  <a:alpha val="40000"/>
                </a:prstClr>
              </a:outerShdw>
            </a:effectLst>
          </p:grpSpPr>
          <p:sp>
            <p:nvSpPr>
              <p:cNvPr id="14"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solidFill>
                <a:srgbClr val="66B948"/>
              </a:solidFill>
              <a:ln>
                <a:noFill/>
              </a:ln>
            </p:spPr>
            <p:txBody>
              <a:bodyPr vert="horz" wrap="square" lIns="68580" tIns="34290" rIns="68580" bIns="34290" numCol="1" anchor="t" anchorCtr="0" compatLnSpc="1">
                <a:prstTxWarp prst="textNoShape">
                  <a:avLst/>
                </a:prstTxWarp>
                <a:noAutofit/>
              </a:bodyPr>
              <a:lstStyle/>
              <a:p>
                <a:endParaRPr lang="id-ID" sz="800" dirty="0">
                  <a:solidFill>
                    <a:srgbClr val="ABD037"/>
                  </a:solidFill>
                </a:endParaRPr>
              </a:p>
            </p:txBody>
          </p:sp>
          <p:sp>
            <p:nvSpPr>
              <p:cNvPr id="15" name="Freeform 14">
                <a:extLst>
                  <a:ext uri="{FF2B5EF4-FFF2-40B4-BE49-F238E27FC236}">
                    <a16:creationId xmlns:a16="http://schemas.microsoft.com/office/drawing/2014/main" id="{1C9388EE-79D8-40C8-A494-75EAAE6ACE11}"/>
                  </a:ext>
                </a:extLst>
              </p:cNvPr>
              <p:cNvSpPr>
                <a:spLocks/>
              </p:cNvSpPr>
              <p:nvPr/>
            </p:nvSpPr>
            <p:spPr bwMode="auto">
              <a:xfrm>
                <a:off x="8771003" y="4518882"/>
                <a:ext cx="1935033"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66B948"/>
              </a:solidFill>
              <a:ln>
                <a:noFill/>
              </a:ln>
            </p:spPr>
            <p:txBody>
              <a:bodyPr vert="horz" wrap="square" lIns="68580" tIns="34290" rIns="68580" bIns="34290" numCol="1" anchor="t" anchorCtr="0" compatLnSpc="1">
                <a:prstTxWarp prst="textNoShape">
                  <a:avLst/>
                </a:prstTxWarp>
              </a:bodyPr>
              <a:lstStyle/>
              <a:p>
                <a:endParaRPr lang="id-ID" sz="800" dirty="0">
                  <a:solidFill>
                    <a:srgbClr val="ABD037"/>
                  </a:solidFill>
                </a:endParaRPr>
              </a:p>
            </p:txBody>
          </p:sp>
        </p:grpSp>
        <p:sp>
          <p:nvSpPr>
            <p:cNvPr id="13" name="Rectangle 12">
              <a:extLst>
                <a:ext uri="{FF2B5EF4-FFF2-40B4-BE49-F238E27FC236}">
                  <a16:creationId xmlns:a16="http://schemas.microsoft.com/office/drawing/2014/main" id="{7E544DC2-E0D6-4C75-ADCD-AC6B7817A863}"/>
                </a:ext>
              </a:extLst>
            </p:cNvPr>
            <p:cNvSpPr/>
            <p:nvPr/>
          </p:nvSpPr>
          <p:spPr>
            <a:xfrm>
              <a:off x="429046" y="2895578"/>
              <a:ext cx="1189470" cy="571625"/>
            </a:xfrm>
            <a:prstGeom prst="rect">
              <a:avLst/>
            </a:prstGeom>
          </p:spPr>
          <p:txBody>
            <a:bodyPr wrap="square">
              <a:spAutoFit/>
            </a:bodyPr>
            <a:lstStyle/>
            <a:p>
              <a:pPr algn="ctr"/>
              <a:r>
                <a:rPr lang="en-US" sz="1600" b="1" dirty="0">
                  <a:solidFill>
                    <a:schemeClr val="bg1"/>
                  </a:solidFill>
                  <a:latin typeface="Calibri" panose="020F0502020204030204" pitchFamily="34" charset="0"/>
                  <a:cs typeface="Calibri" panose="020F0502020204030204" pitchFamily="34" charset="0"/>
                </a:rPr>
                <a:t>2020</a:t>
              </a:r>
              <a:endParaRPr lang="en-US" sz="1600" b="1" dirty="0">
                <a:solidFill>
                  <a:schemeClr val="bg1"/>
                </a:solidFill>
                <a:latin typeface="Calibri" panose="020F0502020204030204" pitchFamily="34" charset="0"/>
                <a:ea typeface="Lato Heavy" panose="020F0502020204030203" pitchFamily="34" charset="0"/>
                <a:cs typeface="Calibri" panose="020F0502020204030204" pitchFamily="34" charset="0"/>
              </a:endParaRPr>
            </a:p>
          </p:txBody>
        </p:sp>
      </p:grpSp>
      <p:sp>
        <p:nvSpPr>
          <p:cNvPr id="2" name="Oval 1"/>
          <p:cNvSpPr/>
          <p:nvPr/>
        </p:nvSpPr>
        <p:spPr>
          <a:xfrm>
            <a:off x="5914987" y="5120279"/>
            <a:ext cx="3820438" cy="400833"/>
          </a:xfrm>
          <a:prstGeom prst="ellipse">
            <a:avLst/>
          </a:prstGeom>
          <a:solidFill>
            <a:srgbClr val="66B948"/>
          </a:solidFill>
          <a:ln>
            <a:solidFill>
              <a:srgbClr val="C3EB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Thanksgiving-TDA Offices Closed</a:t>
            </a:r>
          </a:p>
        </p:txBody>
      </p:sp>
      <p:sp>
        <p:nvSpPr>
          <p:cNvPr id="3" name="TextBox 2"/>
          <p:cNvSpPr txBox="1">
            <a:spLocks/>
          </p:cNvSpPr>
          <p:nvPr/>
        </p:nvSpPr>
        <p:spPr>
          <a:xfrm>
            <a:off x="2898880" y="6873275"/>
            <a:ext cx="1413238" cy="419457"/>
          </a:xfrm>
          <a:prstGeom prst="round2SameRect">
            <a:avLst/>
          </a:prstGeom>
          <a:solidFill>
            <a:srgbClr val="66B948"/>
          </a:solidFill>
          <a:ln w="12700">
            <a:solidFill>
              <a:srgbClr val="C3EBEB"/>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Last day to submit September claims</a:t>
            </a:r>
          </a:p>
        </p:txBody>
      </p:sp>
      <p:sp>
        <p:nvSpPr>
          <p:cNvPr id="4" name="TextBox 3"/>
          <p:cNvSpPr txBox="1"/>
          <p:nvPr/>
        </p:nvSpPr>
        <p:spPr>
          <a:xfrm>
            <a:off x="5778381" y="2323346"/>
            <a:ext cx="1312835" cy="562630"/>
          </a:xfrm>
          <a:prstGeom prst="ellipse">
            <a:avLst/>
          </a:prstGeom>
          <a:solidFill>
            <a:srgbClr val="66B948"/>
          </a:solidFill>
          <a:ln>
            <a:solidFill>
              <a:srgbClr val="C3EBEB"/>
            </a:solidFill>
          </a:ln>
        </p:spPr>
        <p:txBody>
          <a:bodyPr wrap="square" rtlCol="0">
            <a:spAutoFit/>
          </a:bodyPr>
          <a:lstStyle/>
          <a:p>
            <a:pPr algn="ctr"/>
            <a:r>
              <a:rPr lang="en-US" sz="1000" b="1" dirty="0">
                <a:solidFill>
                  <a:schemeClr val="bg1"/>
                </a:solidFill>
              </a:rPr>
              <a:t>Veterans Day-TDA closed</a:t>
            </a:r>
          </a:p>
        </p:txBody>
      </p:sp>
    </p:spTree>
    <p:custDataLst>
      <p:tags r:id="rId1"/>
    </p:custDataLst>
    <p:extLst>
      <p:ext uri="{BB962C8B-B14F-4D97-AF65-F5344CB8AC3E}">
        <p14:creationId xmlns:p14="http://schemas.microsoft.com/office/powerpoint/2010/main" val="684408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ashDnDiag">
          <a:fgClr>
            <a:srgbClr val="004980"/>
          </a:fgClr>
          <a:bgClr>
            <a:schemeClr val="bg1"/>
          </a:bgClr>
        </a:pattFill>
        <a:effectLst/>
      </p:bgPr>
    </p:bg>
    <p:spTree>
      <p:nvGrpSpPr>
        <p:cNvPr id="1" name=""/>
        <p:cNvGrpSpPr/>
        <p:nvPr/>
      </p:nvGrpSpPr>
      <p:grpSpPr>
        <a:xfrm>
          <a:off x="0" y="0"/>
          <a:ext cx="0" cy="0"/>
          <a:chOff x="0" y="0"/>
          <a:chExt cx="0" cy="0"/>
        </a:xfrm>
      </p:grpSpPr>
      <p:sp>
        <p:nvSpPr>
          <p:cNvPr id="16" name="Rounded Rectangle 15"/>
          <p:cNvSpPr/>
          <p:nvPr/>
        </p:nvSpPr>
        <p:spPr>
          <a:xfrm>
            <a:off x="73679" y="87455"/>
            <a:ext cx="2687812" cy="7586560"/>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2240273232"/>
              </p:ext>
            </p:extLst>
          </p:nvPr>
        </p:nvGraphicFramePr>
        <p:xfrm>
          <a:off x="2898880" y="103364"/>
          <a:ext cx="7059312" cy="7028551"/>
        </p:xfrm>
        <a:graphic>
          <a:graphicData uri="http://schemas.openxmlformats.org/drawingml/2006/table">
            <a:tbl>
              <a:tblPr firstRow="1" bandRow="1">
                <a:tableStyleId>{21E4AEA4-8DFA-4A89-87EB-49C32662AFE0}</a:tableStyleId>
              </a:tblPr>
              <a:tblGrid>
                <a:gridCol w="1432431">
                  <a:extLst>
                    <a:ext uri="{9D8B030D-6E8A-4147-A177-3AD203B41FA5}">
                      <a16:colId xmlns:a16="http://schemas.microsoft.com/office/drawing/2014/main" val="20000"/>
                    </a:ext>
                  </a:extLst>
                </a:gridCol>
                <a:gridCol w="1388130">
                  <a:extLst>
                    <a:ext uri="{9D8B030D-6E8A-4147-A177-3AD203B41FA5}">
                      <a16:colId xmlns:a16="http://schemas.microsoft.com/office/drawing/2014/main" val="20001"/>
                    </a:ext>
                  </a:extLst>
                </a:gridCol>
                <a:gridCol w="1417664">
                  <a:extLst>
                    <a:ext uri="{9D8B030D-6E8A-4147-A177-3AD203B41FA5}">
                      <a16:colId xmlns:a16="http://schemas.microsoft.com/office/drawing/2014/main" val="20002"/>
                    </a:ext>
                  </a:extLst>
                </a:gridCol>
                <a:gridCol w="1417664">
                  <a:extLst>
                    <a:ext uri="{9D8B030D-6E8A-4147-A177-3AD203B41FA5}">
                      <a16:colId xmlns:a16="http://schemas.microsoft.com/office/drawing/2014/main" val="20003"/>
                    </a:ext>
                  </a:extLst>
                </a:gridCol>
                <a:gridCol w="1403423">
                  <a:extLst>
                    <a:ext uri="{9D8B030D-6E8A-4147-A177-3AD203B41FA5}">
                      <a16:colId xmlns:a16="http://schemas.microsoft.com/office/drawing/2014/main" val="20004"/>
                    </a:ext>
                  </a:extLst>
                </a:gridCol>
              </a:tblGrid>
              <a:tr h="383911">
                <a:tc>
                  <a:txBody>
                    <a:bodyPr/>
                    <a:lstStyle/>
                    <a:p>
                      <a:pPr algn="ctr"/>
                      <a:r>
                        <a:rPr lang="en-US" sz="1400" dirty="0">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tc>
                  <a:txBody>
                    <a:bodyPr/>
                    <a:lstStyle/>
                    <a:p>
                      <a:pPr algn="ctr"/>
                      <a:r>
                        <a:rPr lang="en-US" sz="1400" dirty="0">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4980"/>
                    </a:solidFill>
                  </a:tcPr>
                </a:tc>
                <a:extLst>
                  <a:ext uri="{0D108BD9-81ED-4DB2-BD59-A6C34878D82A}">
                    <a16:rowId xmlns:a16="http://schemas.microsoft.com/office/drawing/2014/main" val="10000"/>
                  </a:ext>
                </a:extLst>
              </a:tr>
              <a:tr h="383911">
                <a:tc>
                  <a:txBody>
                    <a:bodyPr/>
                    <a:lstStyle/>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Verification</a:t>
                      </a:r>
                      <a:r>
                        <a:rPr lang="en-US" sz="1000" baseline="0" dirty="0">
                          <a:latin typeface="Calibri" panose="020F0502020204030204" pitchFamily="34" charset="0"/>
                          <a:cs typeface="Calibri" panose="020F0502020204030204" pitchFamily="34" charset="0"/>
                        </a:rPr>
                        <a:t> Report opens in TX-UNPS</a:t>
                      </a:r>
                      <a:endParaRPr lang="en-US" sz="1000"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3911">
                <a:tc>
                  <a:txBody>
                    <a:bodyPr/>
                    <a:lstStyle/>
                    <a:p>
                      <a:pPr algn="l"/>
                      <a:r>
                        <a:rPr lang="en-US" dirty="0">
                          <a:latin typeface="Calibri" panose="020F0502020204030204" pitchFamily="34" charset="0"/>
                          <a:cs typeface="Calibri" panose="020F0502020204030204" pitchFamily="34" charset="0"/>
                        </a:rPr>
                        <a:t>7</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Check Texas ELMS for new DC data</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tc>
                  <a:txBody>
                    <a:bodyPr/>
                    <a:lstStyle/>
                    <a:p>
                      <a:pPr algn="l"/>
                      <a:r>
                        <a:rPr lang="en-US" dirty="0">
                          <a:latin typeface="Calibri" panose="020F0502020204030204" pitchFamily="34" charset="0"/>
                          <a:cs typeface="Calibri" panose="020F0502020204030204" pitchFamily="34" charset="0"/>
                        </a:rPr>
                        <a:t>11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383911">
                <a:tc>
                  <a:txBody>
                    <a:bodyPr/>
                    <a:lstStyle/>
                    <a:p>
                      <a:pPr algn="l"/>
                      <a:r>
                        <a:rPr lang="en-US" dirty="0">
                          <a:latin typeface="Calibri" panose="020F0502020204030204" pitchFamily="34" charset="0"/>
                          <a:cs typeface="Calibri" panose="020F0502020204030204" pitchFamily="34" charset="0"/>
                        </a:rPr>
                        <a:t>14</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15</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Independent Review of Applications Report opens</a:t>
                      </a:r>
                    </a:p>
                    <a:p>
                      <a:pPr marL="0" marR="0" lvl="0" indent="0" algn="ctr"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911">
                <a:tc>
                  <a:txBody>
                    <a:bodyPr/>
                    <a:lstStyle/>
                    <a:p>
                      <a:pPr algn="l"/>
                      <a:r>
                        <a:rPr lang="en-US" dirty="0">
                          <a:latin typeface="Calibri" panose="020F0502020204030204" pitchFamily="34" charset="0"/>
                          <a:cs typeface="Calibri" panose="020F0502020204030204" pitchFamily="34" charset="0"/>
                        </a:rPr>
                        <a:t>21</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004980">
                            <a:lumMod val="10000"/>
                            <a:lumOff val="90000"/>
                          </a:srgbClr>
                        </a:gs>
                        <a:gs pos="100000">
                          <a:srgbClr val="004980"/>
                        </a:gs>
                        <a:gs pos="100000">
                          <a:srgbClr val="004980"/>
                        </a:gs>
                        <a:gs pos="100000">
                          <a:srgbClr val="004980"/>
                        </a:gs>
                      </a:gsLst>
                      <a:lin ang="5400000" scaled="1"/>
                    </a:gradFill>
                  </a:tcPr>
                </a:tc>
                <a:extLst>
                  <a:ext uri="{0D108BD9-81ED-4DB2-BD59-A6C34878D82A}">
                    <a16:rowId xmlns:a16="http://schemas.microsoft.com/office/drawing/2014/main" val="10004"/>
                  </a:ext>
                </a:extLst>
              </a:tr>
              <a:tr h="383911">
                <a:tc>
                  <a:txBody>
                    <a:bodyPr/>
                    <a:lstStyle/>
                    <a:p>
                      <a:pPr algn="l"/>
                      <a:r>
                        <a:rPr lang="en-US" dirty="0">
                          <a:latin typeface="Calibri" panose="020F0502020204030204" pitchFamily="34" charset="0"/>
                          <a:cs typeface="Calibri" panose="020F0502020204030204" pitchFamily="34" charset="0"/>
                        </a:rPr>
                        <a:t>28</a:t>
                      </a:r>
                    </a:p>
                    <a:p>
                      <a:pPr algn="l"/>
                      <a:endParaRPr lang="en-US" sz="1200" baseline="0"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29</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31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50104" y="1027951"/>
            <a:ext cx="2727801" cy="4909036"/>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a:lnSpc>
                <a:spcPct val="110000"/>
              </a:lnSpc>
            </a:pPr>
            <a:r>
              <a:rPr lang="en-US" sz="1000" i="1" dirty="0">
                <a:latin typeface="Calibri" panose="020F0502020204030204" pitchFamily="34" charset="0"/>
                <a:cs typeface="Calibri" panose="020F0502020204030204" pitchFamily="34" charset="0"/>
              </a:rPr>
              <a:t>Early December</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Request 4</a:t>
            </a:r>
            <a:r>
              <a:rPr lang="en-US" sz="1000" baseline="30000" dirty="0">
                <a:latin typeface="Calibri" panose="020F0502020204030204" pitchFamily="34" charset="0"/>
                <a:cs typeface="Calibri" panose="020F0502020204030204" pitchFamily="34" charset="0"/>
              </a:rPr>
              <a:t>th</a:t>
            </a:r>
            <a:r>
              <a:rPr lang="en-US" sz="1000" dirty="0">
                <a:latin typeface="Calibri" panose="020F0502020204030204" pitchFamily="34" charset="0"/>
                <a:cs typeface="Calibri" panose="020F0502020204030204" pitchFamily="34" charset="0"/>
              </a:rPr>
              <a:t> round survey of USDA Foods</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Second Review of Applications report opens in TX-UNPS (for CEs required to conduct an Independent Review of Applications)</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r>
              <a:rPr lang="en-US" sz="1000" i="1" dirty="0">
                <a:latin typeface="Calibri" panose="020F0502020204030204" pitchFamily="34" charset="0"/>
                <a:cs typeface="Calibri" panose="020F0502020204030204" pitchFamily="34" charset="0"/>
              </a:rPr>
              <a:t>Ongoing</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Conduct ASCP on-site monitoring review during first 4 calendar weeks of operation.</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SNP application packet in TX-UNPS</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FDP contracts and information in TX-UNPS, as needed</a:t>
            </a:r>
          </a:p>
          <a:p>
            <a:r>
              <a:rPr lang="en-US" sz="1000" i="1" dirty="0">
                <a:latin typeface="Calibri" panose="020F0502020204030204" pitchFamily="34" charset="0"/>
                <a:cs typeface="Calibri" panose="020F0502020204030204" pitchFamily="34" charset="0"/>
              </a:rPr>
              <a:t>Upcoming</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SFSP application opens in TX-UNPS (1/15).</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Commodity contract for processing deadline in TX-UNPS (1/31)</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Texas Summer Mandate deadline in TX-UNPS (1/31)</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SFA Verification Summary Report (FNS-742) deadline in TX-UNPS (2/1)</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On-site monitoring review deadline for breakfast and lunch (2/1)</a:t>
            </a:r>
          </a:p>
          <a:p>
            <a:pPr marL="171450" indent="-171450">
              <a:buFont typeface="Arial" panose="020B0604020202020204" pitchFamily="34" charset="0"/>
              <a:buChar char="•"/>
            </a:pPr>
            <a:endParaRPr lang="en-US" sz="1200" dirty="0">
              <a:latin typeface="Calibri" panose="020F0502020204030204" pitchFamily="34" charset="0"/>
              <a:cs typeface="Calibri" panose="020F0502020204030204" pitchFamily="34" charset="0"/>
            </a:endParaRPr>
          </a:p>
        </p:txBody>
      </p:sp>
      <p:sp>
        <p:nvSpPr>
          <p:cNvPr id="10" name="TextBox 9"/>
          <p:cNvSpPr txBox="1"/>
          <p:nvPr/>
        </p:nvSpPr>
        <p:spPr>
          <a:xfrm>
            <a:off x="73835" y="310085"/>
            <a:ext cx="2717191"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DECEMBER</a:t>
            </a:r>
          </a:p>
        </p:txBody>
      </p:sp>
      <p:grpSp>
        <p:nvGrpSpPr>
          <p:cNvPr id="11" name="Group 10">
            <a:extLst>
              <a:ext uri="{FF2B5EF4-FFF2-40B4-BE49-F238E27FC236}">
                <a16:creationId xmlns:a16="http://schemas.microsoft.com/office/drawing/2014/main" id="{E778F919-C5C2-4E00-A0AE-3CD4A88E25C3}"/>
              </a:ext>
            </a:extLst>
          </p:cNvPr>
          <p:cNvGrpSpPr>
            <a:grpSpLocks noChangeAspect="1"/>
          </p:cNvGrpSpPr>
          <p:nvPr/>
        </p:nvGrpSpPr>
        <p:grpSpPr>
          <a:xfrm>
            <a:off x="1066954" y="6662280"/>
            <a:ext cx="694100" cy="649705"/>
            <a:chOff x="429046" y="2647733"/>
            <a:chExt cx="1189470" cy="1096983"/>
          </a:xfrm>
        </p:grpSpPr>
        <p:grpSp>
          <p:nvGrpSpPr>
            <p:cNvPr id="12" name="Group 11">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solidFill>
              <a:schemeClr val="bg1"/>
            </a:solidFill>
            <a:effectLst>
              <a:outerShdw blurRad="1270000" sx="90000" sy="90000" algn="ctr" rotWithShape="0">
                <a:prstClr val="black">
                  <a:alpha val="40000"/>
                </a:prstClr>
              </a:outerShdw>
            </a:effectLst>
          </p:grpSpPr>
          <p:sp>
            <p:nvSpPr>
              <p:cNvPr id="14"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grpFill/>
              <a:ln>
                <a:noFill/>
              </a:ln>
            </p:spPr>
            <p:txBody>
              <a:bodyPr vert="horz" wrap="square" lIns="68580" tIns="34290" rIns="68580" bIns="34290" numCol="1" anchor="t" anchorCtr="0" compatLnSpc="1">
                <a:prstTxWarp prst="textNoShape">
                  <a:avLst/>
                </a:prstTxWarp>
                <a:noAutofit/>
              </a:bodyPr>
              <a:lstStyle/>
              <a:p>
                <a:endParaRPr lang="id-ID" sz="800" dirty="0">
                  <a:solidFill>
                    <a:srgbClr val="ABD037"/>
                  </a:solidFill>
                </a:endParaRPr>
              </a:p>
            </p:txBody>
          </p:sp>
          <p:sp>
            <p:nvSpPr>
              <p:cNvPr id="15" name="Freeform 14">
                <a:extLst>
                  <a:ext uri="{FF2B5EF4-FFF2-40B4-BE49-F238E27FC236}">
                    <a16:creationId xmlns:a16="http://schemas.microsoft.com/office/drawing/2014/main" id="{1C9388EE-79D8-40C8-A494-75EAAE6ACE11}"/>
                  </a:ext>
                </a:extLst>
              </p:cNvPr>
              <p:cNvSpPr>
                <a:spLocks/>
              </p:cNvSpPr>
              <p:nvPr/>
            </p:nvSpPr>
            <p:spPr bwMode="auto">
              <a:xfrm>
                <a:off x="8771003" y="4518882"/>
                <a:ext cx="1935033"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004980"/>
              </a:solidFill>
              <a:ln>
                <a:noFill/>
              </a:ln>
            </p:spPr>
            <p:txBody>
              <a:bodyPr vert="horz" wrap="square" lIns="68580" tIns="34290" rIns="68580" bIns="34290" numCol="1" anchor="t" anchorCtr="0" compatLnSpc="1">
                <a:prstTxWarp prst="textNoShape">
                  <a:avLst/>
                </a:prstTxWarp>
              </a:bodyPr>
              <a:lstStyle/>
              <a:p>
                <a:endParaRPr lang="id-ID" sz="800" dirty="0">
                  <a:solidFill>
                    <a:srgbClr val="ABD037"/>
                  </a:solidFill>
                </a:endParaRPr>
              </a:p>
            </p:txBody>
          </p:sp>
        </p:grpSp>
        <p:sp>
          <p:nvSpPr>
            <p:cNvPr id="13" name="Rectangle 12">
              <a:extLst>
                <a:ext uri="{FF2B5EF4-FFF2-40B4-BE49-F238E27FC236}">
                  <a16:creationId xmlns:a16="http://schemas.microsoft.com/office/drawing/2014/main" id="{7E544DC2-E0D6-4C75-ADCD-AC6B7817A863}"/>
                </a:ext>
              </a:extLst>
            </p:cNvPr>
            <p:cNvSpPr/>
            <p:nvPr/>
          </p:nvSpPr>
          <p:spPr>
            <a:xfrm>
              <a:off x="429046" y="2895578"/>
              <a:ext cx="1189470" cy="571625"/>
            </a:xfrm>
            <a:prstGeom prst="rect">
              <a:avLst/>
            </a:prstGeom>
          </p:spPr>
          <p:txBody>
            <a:bodyPr wrap="square">
              <a:spAutoFit/>
            </a:bodyPr>
            <a:lstStyle/>
            <a:p>
              <a:pPr algn="ctr"/>
              <a:r>
                <a:rPr lang="en-US" sz="1600" b="1" dirty="0">
                  <a:solidFill>
                    <a:schemeClr val="bg1"/>
                  </a:solidFill>
                  <a:latin typeface="Calibri" panose="020F0502020204030204" pitchFamily="34" charset="0"/>
                  <a:cs typeface="Calibri" panose="020F0502020204030204" pitchFamily="34" charset="0"/>
                </a:rPr>
                <a:t>2020</a:t>
              </a:r>
              <a:endParaRPr lang="en-US" sz="1600" b="1" dirty="0">
                <a:solidFill>
                  <a:schemeClr val="bg1"/>
                </a:solidFill>
                <a:latin typeface="Calibri" panose="020F0502020204030204" pitchFamily="34" charset="0"/>
                <a:ea typeface="Lato Heavy" panose="020F0502020204030203" pitchFamily="34" charset="0"/>
                <a:cs typeface="Calibri" panose="020F0502020204030204" pitchFamily="34" charset="0"/>
              </a:endParaRPr>
            </a:p>
          </p:txBody>
        </p:sp>
      </p:grpSp>
      <p:sp>
        <p:nvSpPr>
          <p:cNvPr id="18" name="Rectangle 17"/>
          <p:cNvSpPr/>
          <p:nvPr/>
        </p:nvSpPr>
        <p:spPr>
          <a:xfrm>
            <a:off x="50104" y="3755860"/>
            <a:ext cx="2727801" cy="522322"/>
          </a:xfrm>
          <a:prstGeom prst="rect">
            <a:avLst/>
          </a:prstGeom>
        </p:spPr>
        <p:txBody>
          <a:bodyPr wrap="square">
            <a:spAutoFit/>
          </a:bodyPr>
          <a:lstStyle/>
          <a:p>
            <a:pPr>
              <a:lnSpc>
                <a:spcPct val="110000"/>
              </a:lnSpc>
            </a:pPr>
            <a:endParaRPr lang="en-US" sz="1400" b="1" dirty="0">
              <a:latin typeface="Arial" panose="020B0604020202020204" pitchFamily="34" charset="0"/>
              <a:cs typeface="Arial" panose="020B0604020202020204" pitchFamily="34" charset="0"/>
            </a:endParaRPr>
          </a:p>
          <a:p>
            <a:pPr>
              <a:lnSpc>
                <a:spcPct val="110000"/>
              </a:lnSpc>
            </a:pPr>
            <a:endParaRPr lang="en-US" sz="1200" dirty="0">
              <a:latin typeface="Calibri" panose="020F0502020204030204" pitchFamily="34" charset="0"/>
              <a:cs typeface="Calibri" panose="020F0502020204030204" pitchFamily="34" charset="0"/>
            </a:endParaRPr>
          </a:p>
        </p:txBody>
      </p:sp>
      <p:sp>
        <p:nvSpPr>
          <p:cNvPr id="3" name="TextBox 2"/>
          <p:cNvSpPr txBox="1"/>
          <p:nvPr/>
        </p:nvSpPr>
        <p:spPr>
          <a:xfrm>
            <a:off x="5733009" y="4788591"/>
            <a:ext cx="4124527" cy="887224"/>
          </a:xfrm>
          <a:prstGeom prst="ellipse">
            <a:avLst/>
          </a:prstGeom>
          <a:solidFill>
            <a:srgbClr val="004980"/>
          </a:solidFill>
          <a:ln>
            <a:solidFill>
              <a:srgbClr val="F1C300"/>
            </a:solidFill>
          </a:ln>
        </p:spPr>
        <p:txBody>
          <a:bodyPr wrap="square" rtlCol="0">
            <a:spAutoFit/>
          </a:bodyPr>
          <a:lstStyle/>
          <a:p>
            <a:pPr algn="ctr"/>
            <a:endParaRPr lang="en-US" sz="1200" dirty="0">
              <a:latin typeface="Calibri" panose="020F0502020204030204" pitchFamily="34" charset="0"/>
              <a:cs typeface="Calibri" panose="020F0502020204030204" pitchFamily="34" charset="0"/>
            </a:endParaRPr>
          </a:p>
          <a:p>
            <a:pPr algn="ctr"/>
            <a:r>
              <a:rPr lang="en-US" sz="1200" b="1" dirty="0">
                <a:solidFill>
                  <a:schemeClr val="bg1"/>
                </a:solidFill>
                <a:latin typeface="Calibri" panose="020F0502020204030204" pitchFamily="34" charset="0"/>
                <a:cs typeface="Calibri" panose="020F0502020204030204" pitchFamily="34" charset="0"/>
              </a:rPr>
              <a:t>TDA Offices Closed</a:t>
            </a:r>
          </a:p>
          <a:p>
            <a:endParaRPr lang="en-US" dirty="0"/>
          </a:p>
        </p:txBody>
      </p:sp>
      <p:sp>
        <p:nvSpPr>
          <p:cNvPr id="4" name="TextBox 3"/>
          <p:cNvSpPr txBox="1"/>
          <p:nvPr/>
        </p:nvSpPr>
        <p:spPr>
          <a:xfrm>
            <a:off x="5733009" y="6662280"/>
            <a:ext cx="1391054" cy="419457"/>
          </a:xfrm>
          <a:prstGeom prst="round2SameRect">
            <a:avLst/>
          </a:prstGeom>
          <a:solidFill>
            <a:srgbClr val="004980"/>
          </a:solidFill>
          <a:ln w="12700">
            <a:solidFill>
              <a:srgbClr val="F1C300"/>
            </a:solidFill>
          </a:ln>
        </p:spPr>
        <p:txBody>
          <a:bodyPr wrap="square" rtlCol="0">
            <a:spAutoFit/>
          </a:bodyPr>
          <a:lstStyle/>
          <a:p>
            <a:pPr lvl="0" algn="ctr"/>
            <a:r>
              <a:rPr lang="en-US" sz="1000" b="1" dirty="0">
                <a:solidFill>
                  <a:schemeClr val="bg1"/>
                </a:solidFill>
                <a:latin typeface="Calibri" panose="020F0502020204030204" pitchFamily="34" charset="0"/>
                <a:cs typeface="Calibri" panose="020F0502020204030204" pitchFamily="34" charset="0"/>
              </a:rPr>
              <a:t>Last day to submit October claims</a:t>
            </a:r>
          </a:p>
        </p:txBody>
      </p:sp>
    </p:spTree>
    <p:custDataLst>
      <p:tags r:id="rId1"/>
    </p:custDataLst>
    <p:extLst>
      <p:ext uri="{BB962C8B-B14F-4D97-AF65-F5344CB8AC3E}">
        <p14:creationId xmlns:p14="http://schemas.microsoft.com/office/powerpoint/2010/main" val="977797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wdUpDiag">
          <a:fgClr>
            <a:srgbClr val="3BC1CA"/>
          </a:fgClr>
          <a:bgClr>
            <a:schemeClr val="bg1"/>
          </a:bgClr>
        </a:pattFill>
        <a:effectLst/>
      </p:bgPr>
    </p:bg>
    <p:spTree>
      <p:nvGrpSpPr>
        <p:cNvPr id="1" name=""/>
        <p:cNvGrpSpPr/>
        <p:nvPr/>
      </p:nvGrpSpPr>
      <p:grpSpPr>
        <a:xfrm>
          <a:off x="0" y="0"/>
          <a:ext cx="0" cy="0"/>
          <a:chOff x="0" y="0"/>
          <a:chExt cx="0" cy="0"/>
        </a:xfrm>
      </p:grpSpPr>
      <p:graphicFrame>
        <p:nvGraphicFramePr>
          <p:cNvPr id="7" name="Picture Placeholder 2"/>
          <p:cNvGraphicFramePr>
            <a:graphicFrameLocks noGrp="1"/>
          </p:cNvGraphicFramePr>
          <p:nvPr>
            <p:ph type="pic" sz="quarter" idx="4294967295"/>
            <p:extLst>
              <p:ext uri="{D42A27DB-BD31-4B8C-83A1-F6EECF244321}">
                <p14:modId xmlns:p14="http://schemas.microsoft.com/office/powerpoint/2010/main" val="2909611732"/>
              </p:ext>
            </p:extLst>
          </p:nvPr>
        </p:nvGraphicFramePr>
        <p:xfrm>
          <a:off x="2886354" y="115890"/>
          <a:ext cx="7096890" cy="7226671"/>
        </p:xfrm>
        <a:graphic>
          <a:graphicData uri="http://schemas.openxmlformats.org/drawingml/2006/table">
            <a:tbl>
              <a:tblPr firstRow="1" bandRow="1">
                <a:tableStyleId>{FABFCF23-3B69-468F-B69F-88F6DE6A72F2}</a:tableStyleId>
              </a:tblPr>
              <a:tblGrid>
                <a:gridCol w="1432431">
                  <a:extLst>
                    <a:ext uri="{9D8B030D-6E8A-4147-A177-3AD203B41FA5}">
                      <a16:colId xmlns:a16="http://schemas.microsoft.com/office/drawing/2014/main" val="20000"/>
                    </a:ext>
                  </a:extLst>
                </a:gridCol>
                <a:gridCol w="1388130">
                  <a:extLst>
                    <a:ext uri="{9D8B030D-6E8A-4147-A177-3AD203B41FA5}">
                      <a16:colId xmlns:a16="http://schemas.microsoft.com/office/drawing/2014/main" val="20001"/>
                    </a:ext>
                  </a:extLst>
                </a:gridCol>
                <a:gridCol w="1417664">
                  <a:extLst>
                    <a:ext uri="{9D8B030D-6E8A-4147-A177-3AD203B41FA5}">
                      <a16:colId xmlns:a16="http://schemas.microsoft.com/office/drawing/2014/main" val="20002"/>
                    </a:ext>
                  </a:extLst>
                </a:gridCol>
                <a:gridCol w="1417664">
                  <a:extLst>
                    <a:ext uri="{9D8B030D-6E8A-4147-A177-3AD203B41FA5}">
                      <a16:colId xmlns:a16="http://schemas.microsoft.com/office/drawing/2014/main" val="20003"/>
                    </a:ext>
                  </a:extLst>
                </a:gridCol>
                <a:gridCol w="1441001">
                  <a:extLst>
                    <a:ext uri="{9D8B030D-6E8A-4147-A177-3AD203B41FA5}">
                      <a16:colId xmlns:a16="http://schemas.microsoft.com/office/drawing/2014/main" val="20004"/>
                    </a:ext>
                  </a:extLst>
                </a:gridCol>
              </a:tblGrid>
              <a:tr h="383911">
                <a:tc>
                  <a:txBody>
                    <a:bodyPr/>
                    <a:lstStyle/>
                    <a:p>
                      <a:pPr algn="ctr"/>
                      <a:r>
                        <a:rPr lang="en-US" sz="1400" dirty="0">
                          <a:latin typeface="Calibri" panose="020F0502020204030204" pitchFamily="34" charset="0"/>
                          <a:cs typeface="Calibri" panose="020F0502020204030204" pitchFamily="34" charset="0"/>
                        </a:rPr>
                        <a:t>MONDAY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latin typeface="Calibri" panose="020F0502020204030204" pitchFamily="34" charset="0"/>
                          <a:cs typeface="Calibri" panose="020F0502020204030204" pitchFamily="34" charset="0"/>
                        </a:rPr>
                        <a:t>TUESDAY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latin typeface="Calibri" panose="020F0502020204030204" pitchFamily="34" charset="0"/>
                          <a:cs typeface="Calibri" panose="020F0502020204030204" pitchFamily="34" charset="0"/>
                        </a:rPr>
                        <a:t>WEDNESDAY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latin typeface="Calibri" panose="020F0502020204030204" pitchFamily="34" charset="0"/>
                          <a:cs typeface="Calibri" panose="020F0502020204030204" pitchFamily="34" charset="0"/>
                        </a:rPr>
                        <a:t>THURSDAY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tc>
                  <a:txBody>
                    <a:bodyPr/>
                    <a:lstStyle/>
                    <a:p>
                      <a:pPr algn="ctr"/>
                      <a:r>
                        <a:rPr lang="en-US" sz="1400" dirty="0">
                          <a:latin typeface="Calibri" panose="020F0502020204030204" pitchFamily="34" charset="0"/>
                          <a:cs typeface="Calibri" panose="020F0502020204030204" pitchFamily="34" charset="0"/>
                        </a:rPr>
                        <a:t>FRIDAY</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BC1CA"/>
                    </a:solidFill>
                  </a:tcPr>
                </a:tc>
                <a:extLst>
                  <a:ext uri="{0D108BD9-81ED-4DB2-BD59-A6C34878D82A}">
                    <a16:rowId xmlns:a16="http://schemas.microsoft.com/office/drawing/2014/main" val="10000"/>
                  </a:ext>
                </a:extLst>
              </a:tr>
              <a:tr h="383911">
                <a:tc>
                  <a:txBody>
                    <a:bodyPr/>
                    <a:lstStyle/>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3911">
                <a:tc>
                  <a:txBody>
                    <a:bodyPr/>
                    <a:lstStyle/>
                    <a:p>
                      <a:pPr algn="l"/>
                      <a:r>
                        <a:rPr lang="en-US" dirty="0">
                          <a:latin typeface="Calibri" panose="020F0502020204030204" pitchFamily="34" charset="0"/>
                          <a:cs typeface="Calibri" panose="020F0502020204030204" pitchFamily="34" charset="0"/>
                        </a:rPr>
                        <a:t>4</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5</a:t>
                      </a:r>
                    </a:p>
                    <a:p>
                      <a:pPr marL="0" marR="0" lvl="0" indent="0" algn="ctr" defTabSz="855844" rtl="0" eaLnBrk="1" fontAlgn="auto" latinLnBrk="0" hangingPunct="1">
                        <a:lnSpc>
                          <a:spcPct val="100000"/>
                        </a:lnSpc>
                        <a:spcBef>
                          <a:spcPts val="0"/>
                        </a:spcBef>
                        <a:spcAft>
                          <a:spcPts val="0"/>
                        </a:spcAft>
                        <a:buClrTx/>
                        <a:buSzTx/>
                        <a:buFontTx/>
                        <a:buNone/>
                        <a:tabLst/>
                        <a:defRPr/>
                      </a:pPr>
                      <a:r>
                        <a:rPr lang="en-US" sz="1000" dirty="0">
                          <a:latin typeface="Calibri" panose="020F0502020204030204" pitchFamily="34" charset="0"/>
                          <a:cs typeface="Calibri" panose="020F0502020204030204" pitchFamily="34" charset="0"/>
                        </a:rPr>
                        <a:t>Check Texas ELMS for new DC data</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rgbClr val="004980"/>
                        </a:gs>
                        <a:gs pos="100000">
                          <a:srgbClr val="004980"/>
                        </a:gs>
                        <a:gs pos="100000">
                          <a:srgbClr val="004980"/>
                        </a:gs>
                      </a:gsLst>
                      <a:lin ang="5400000" scaled="1"/>
                    </a:gradFill>
                  </a:tcPr>
                </a:tc>
                <a:extLst>
                  <a:ext uri="{0D108BD9-81ED-4DB2-BD59-A6C34878D82A}">
                    <a16:rowId xmlns:a16="http://schemas.microsoft.com/office/drawing/2014/main" val="10002"/>
                  </a:ext>
                </a:extLst>
              </a:tr>
              <a:tr h="383911">
                <a:tc>
                  <a:txBody>
                    <a:bodyPr/>
                    <a:lstStyle/>
                    <a:p>
                      <a:pPr algn="l"/>
                      <a:r>
                        <a:rPr lang="en-US" dirty="0">
                          <a:latin typeface="Calibri" panose="020F0502020204030204" pitchFamily="34" charset="0"/>
                          <a:cs typeface="Calibri" panose="020F0502020204030204" pitchFamily="34" charset="0"/>
                        </a:rPr>
                        <a:t>11</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lvl="0" indent="0" algn="l" defTabSz="855844"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12</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Independent Review of Applications Report due</a:t>
                      </a:r>
                    </a:p>
                    <a:p>
                      <a:pPr marL="0" marR="0" lvl="0" indent="0" algn="ctr"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13</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14</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15</a:t>
                      </a:r>
                    </a:p>
                    <a:p>
                      <a:pPr marL="0" marR="0" lvl="0" indent="0" algn="ctr" defTabSz="85584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SFSP and SSO applications open</a:t>
                      </a:r>
                    </a:p>
                    <a:p>
                      <a:pPr algn="l"/>
                      <a:endParaRPr lang="en-US" sz="10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911">
                <a:tc>
                  <a:txBody>
                    <a:bodyPr/>
                    <a:lstStyle/>
                    <a:p>
                      <a:pPr algn="l"/>
                      <a:r>
                        <a:rPr lang="en-US" dirty="0">
                          <a:latin typeface="Calibri" panose="020F0502020204030204" pitchFamily="34" charset="0"/>
                          <a:cs typeface="Calibri" panose="020F0502020204030204" pitchFamily="34" charset="0"/>
                        </a:rPr>
                        <a:t>18</a:t>
                      </a: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algn="l"/>
                      <a:endParaRPr lang="en-US" sz="1200"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19</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rgbClr val="004980"/>
                        </a:gs>
                        <a:gs pos="100000">
                          <a:srgbClr val="004980"/>
                        </a:gs>
                        <a:gs pos="100000">
                          <a:srgbClr val="004980"/>
                        </a:gs>
                      </a:gsLst>
                      <a:lin ang="5400000" scaled="1"/>
                    </a:gradFill>
                  </a:tcPr>
                </a:tc>
                <a:tc>
                  <a:txBody>
                    <a:bodyPr/>
                    <a:lstStyle/>
                    <a:p>
                      <a:pPr algn="l"/>
                      <a:r>
                        <a:rPr lang="en-US" dirty="0">
                          <a:latin typeface="Calibri" panose="020F0502020204030204" pitchFamily="34" charset="0"/>
                          <a:cs typeface="Calibri" panose="020F0502020204030204" pitchFamily="34" charset="0"/>
                        </a:rPr>
                        <a:t>22</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gradFill>
                      <a:gsLst>
                        <a:gs pos="100000">
                          <a:srgbClr val="3BC1CA">
                            <a:lumMod val="25000"/>
                            <a:lumOff val="75000"/>
                          </a:srgbClr>
                        </a:gs>
                        <a:gs pos="100000">
                          <a:srgbClr val="004980"/>
                        </a:gs>
                        <a:gs pos="100000">
                          <a:srgbClr val="004980"/>
                        </a:gs>
                        <a:gs pos="100000">
                          <a:srgbClr val="004980"/>
                        </a:gs>
                      </a:gsLst>
                      <a:lin ang="5400000" scaled="1"/>
                    </a:gradFill>
                  </a:tcPr>
                </a:tc>
                <a:extLst>
                  <a:ext uri="{0D108BD9-81ED-4DB2-BD59-A6C34878D82A}">
                    <a16:rowId xmlns:a16="http://schemas.microsoft.com/office/drawing/2014/main" val="10004"/>
                  </a:ext>
                </a:extLst>
              </a:tr>
              <a:tr h="383911">
                <a:tc>
                  <a:txBody>
                    <a:bodyPr/>
                    <a:lstStyle/>
                    <a:p>
                      <a:pPr algn="l"/>
                      <a:r>
                        <a:rPr lang="en-US" dirty="0">
                          <a:latin typeface="Calibri" panose="020F0502020204030204" pitchFamily="34" charset="0"/>
                          <a:cs typeface="Calibri" panose="020F0502020204030204" pitchFamily="34" charset="0"/>
                        </a:rPr>
                        <a:t>25</a:t>
                      </a: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27</a:t>
                      </a: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l"/>
                      <a:r>
                        <a:rPr lang="en-US" dirty="0">
                          <a:latin typeface="Calibri" panose="020F0502020204030204" pitchFamily="34" charset="0"/>
                          <a:cs typeface="Calibri" panose="020F0502020204030204" pitchFamily="34" charset="0"/>
                        </a:rPr>
                        <a:t>29</a:t>
                      </a: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85584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Rounded Rectangle 7"/>
          <p:cNvSpPr/>
          <p:nvPr/>
        </p:nvSpPr>
        <p:spPr>
          <a:xfrm>
            <a:off x="73680" y="87455"/>
            <a:ext cx="2687811" cy="7586560"/>
          </a:xfrm>
          <a:prstGeom prst="roundRect">
            <a:avLst>
              <a:gd name="adj" fmla="val 6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320" tIns="35661" rIns="71320" bIns="35661" rtlCol="0" anchor="ctr"/>
          <a:lstStyle/>
          <a:p>
            <a:pPr algn="ctr"/>
            <a:endParaRPr lang="en-US" dirty="0"/>
          </a:p>
        </p:txBody>
      </p:sp>
      <p:sp>
        <p:nvSpPr>
          <p:cNvPr id="9" name="Rectangle 8"/>
          <p:cNvSpPr/>
          <p:nvPr/>
        </p:nvSpPr>
        <p:spPr>
          <a:xfrm>
            <a:off x="63224" y="1027951"/>
            <a:ext cx="2727801" cy="4578176"/>
          </a:xfrm>
          <a:prstGeom prst="rect">
            <a:avLst/>
          </a:prstGeom>
        </p:spPr>
        <p:txBody>
          <a:bodyPr wrap="square">
            <a:spAutoFit/>
          </a:bodyPr>
          <a:lstStyle/>
          <a:p>
            <a:pPr>
              <a:lnSpc>
                <a:spcPct val="110000"/>
              </a:lnSpc>
            </a:pPr>
            <a:r>
              <a:rPr lang="en-US" sz="1000" b="1" dirty="0">
                <a:latin typeface="Calibri" panose="020F0502020204030204" pitchFamily="34" charset="0"/>
                <a:cs typeface="Calibri" panose="020F0502020204030204" pitchFamily="34" charset="0"/>
              </a:rPr>
              <a:t>To Do</a:t>
            </a:r>
          </a:p>
          <a:p>
            <a:pPr>
              <a:lnSpc>
                <a:spcPct val="110000"/>
              </a:lnSpc>
            </a:pPr>
            <a:r>
              <a:rPr lang="en-US" sz="1000" i="1" dirty="0">
                <a:latin typeface="Calibri" panose="020F0502020204030204" pitchFamily="34" charset="0"/>
                <a:cs typeface="Calibri" panose="020F0502020204030204" pitchFamily="34" charset="0"/>
              </a:rPr>
              <a:t>Early January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Upload enrollment roster in Texas ELMS to check for direct certification matches</a:t>
            </a:r>
          </a:p>
          <a:p>
            <a:r>
              <a:rPr lang="en-US" sz="1050" i="1" dirty="0">
                <a:latin typeface="Calibri" panose="020F0502020204030204" pitchFamily="34" charset="0"/>
                <a:cs typeface="Calibri" panose="020F0502020204030204" pitchFamily="34" charset="0"/>
              </a:rPr>
              <a:t>January 31</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Submit FDP packet to participate in SFSP and SSO USDA Foods DoD FFVP</a:t>
            </a:r>
          </a:p>
          <a:p>
            <a:pPr>
              <a:lnSpc>
                <a:spcPct val="110000"/>
              </a:lnSpc>
            </a:pPr>
            <a:r>
              <a:rPr lang="en-US" sz="1000" i="1" dirty="0">
                <a:latin typeface="Calibri" panose="020F0502020204030204" pitchFamily="34" charset="0"/>
                <a:cs typeface="Calibri" panose="020F0502020204030204" pitchFamily="34" charset="0"/>
              </a:rPr>
              <a:t>Weekly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Check commodity bulletin every Tuesday and Thursday</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Print commodity bulletin</a:t>
            </a:r>
            <a:endParaRPr lang="en-US" sz="1000" i="1" dirty="0">
              <a:latin typeface="Calibri" panose="020F0502020204030204" pitchFamily="34" charset="0"/>
              <a:cs typeface="Calibri" panose="020F0502020204030204" pitchFamily="34" charset="0"/>
            </a:endParaRPr>
          </a:p>
          <a:p>
            <a:r>
              <a:rPr lang="en-US" sz="1000" i="1" dirty="0">
                <a:latin typeface="Calibri" panose="020F0502020204030204" pitchFamily="34" charset="0"/>
                <a:cs typeface="Calibri" panose="020F0502020204030204" pitchFamily="34" charset="0"/>
              </a:rPr>
              <a:t>Ongoing</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Commodity contract and surveys open in TX-UNPS</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Conduct ASCP on-site monitoring review during first 4 calendar weeks of operation.</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Conduct 2</a:t>
            </a:r>
            <a:r>
              <a:rPr lang="en-US" sz="1000" baseline="30000" dirty="0">
                <a:latin typeface="Calibri" panose="020F0502020204030204" pitchFamily="34" charset="0"/>
                <a:cs typeface="Calibri" panose="020F0502020204030204" pitchFamily="34" charset="0"/>
              </a:rPr>
              <a:t>nd</a:t>
            </a:r>
            <a:r>
              <a:rPr lang="en-US" sz="1000" dirty="0">
                <a:latin typeface="Calibri" panose="020F0502020204030204" pitchFamily="34" charset="0"/>
                <a:cs typeface="Calibri" panose="020F0502020204030204" pitchFamily="34" charset="0"/>
              </a:rPr>
              <a:t> ASCP on-site monitoring</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SNP application packet in TX-UNPS</a:t>
            </a:r>
          </a:p>
          <a:p>
            <a:pPr marL="171450" indent="-171450">
              <a:lnSpc>
                <a:spcPct val="110000"/>
              </a:lnSpc>
              <a:buFont typeface="Arial" panose="020B0604020202020204" pitchFamily="34" charset="0"/>
              <a:buChar char="•"/>
            </a:pPr>
            <a:r>
              <a:rPr lang="en-US" sz="1000" dirty="0">
                <a:latin typeface="Calibri" panose="020F0502020204030204" pitchFamily="34" charset="0"/>
                <a:cs typeface="Calibri" panose="020F0502020204030204" pitchFamily="34" charset="0"/>
              </a:rPr>
              <a:t>Update FDP contracts and information in TX-UNPS, as needed</a:t>
            </a:r>
          </a:p>
          <a:p>
            <a:r>
              <a:rPr lang="en-US" sz="1000" i="1" dirty="0">
                <a:latin typeface="Calibri" panose="020F0502020204030204" pitchFamily="34" charset="0"/>
                <a:cs typeface="Calibri" panose="020F0502020204030204" pitchFamily="34" charset="0"/>
              </a:rPr>
              <a:t>Upcoming</a:t>
            </a:r>
            <a:r>
              <a:rPr lang="en-US" sz="1000" dirty="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SFA Verification Summary Report (FNS-742) deadline in TX-UNPS (2/1)</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On-site monitoring review deadline for breakfast and lunch (2/1)</a:t>
            </a:r>
          </a:p>
          <a:p>
            <a:pPr marL="171450" indent="-171450">
              <a:buFont typeface="Arial" panose="020B0604020202020204" pitchFamily="34" charset="0"/>
              <a:buChar char="•"/>
            </a:pPr>
            <a:r>
              <a:rPr lang="en-US" sz="1000" dirty="0">
                <a:latin typeface="Calibri" panose="020F0502020204030204" pitchFamily="34" charset="0"/>
                <a:cs typeface="Calibri" panose="020F0502020204030204" pitchFamily="34" charset="0"/>
              </a:rPr>
              <a:t>Commodity Contract for Processing closes in early February (consult co-op for actual dates)</a:t>
            </a:r>
          </a:p>
        </p:txBody>
      </p:sp>
      <p:sp>
        <p:nvSpPr>
          <p:cNvPr id="16" name="TextBox 15"/>
          <p:cNvSpPr txBox="1"/>
          <p:nvPr/>
        </p:nvSpPr>
        <p:spPr>
          <a:xfrm>
            <a:off x="73835" y="310085"/>
            <a:ext cx="2717191" cy="564461"/>
          </a:xfrm>
          <a:prstGeom prst="rect">
            <a:avLst/>
          </a:prstGeom>
          <a:noFill/>
        </p:spPr>
        <p:txBody>
          <a:bodyPr wrap="square" lIns="71320" tIns="35661" rIns="71320" bIns="35661" rtlCol="0">
            <a:spAutoFit/>
          </a:bodyPr>
          <a:lstStyle/>
          <a:p>
            <a:pPr algn="ctr"/>
            <a:r>
              <a:rPr lang="en-US" sz="3200" dirty="0">
                <a:effectLst>
                  <a:outerShdw blurRad="50800" dist="50800" dir="5400000" algn="ctr" rotWithShape="0">
                    <a:schemeClr val="tx1">
                      <a:alpha val="50000"/>
                    </a:schemeClr>
                  </a:outerShdw>
                </a:effectLst>
                <a:latin typeface="Calibri" panose="020F0502020204030204" pitchFamily="34" charset="0"/>
                <a:cs typeface="Calibri" panose="020F0502020204030204" pitchFamily="34" charset="0"/>
              </a:rPr>
              <a:t>JANUARY</a:t>
            </a:r>
          </a:p>
        </p:txBody>
      </p:sp>
      <p:grpSp>
        <p:nvGrpSpPr>
          <p:cNvPr id="17" name="Group 16">
            <a:extLst>
              <a:ext uri="{FF2B5EF4-FFF2-40B4-BE49-F238E27FC236}">
                <a16:creationId xmlns:a16="http://schemas.microsoft.com/office/drawing/2014/main" id="{E778F919-C5C2-4E00-A0AE-3CD4A88E25C3}"/>
              </a:ext>
            </a:extLst>
          </p:cNvPr>
          <p:cNvGrpSpPr/>
          <p:nvPr/>
        </p:nvGrpSpPr>
        <p:grpSpPr>
          <a:xfrm>
            <a:off x="849230" y="6656387"/>
            <a:ext cx="1155787" cy="649705"/>
            <a:chOff x="49798" y="2647733"/>
            <a:chExt cx="1980658" cy="1096983"/>
          </a:xfrm>
          <a:solidFill>
            <a:srgbClr val="004980"/>
          </a:solidFill>
        </p:grpSpPr>
        <p:grpSp>
          <p:nvGrpSpPr>
            <p:cNvPr id="18" name="Group 17">
              <a:extLst>
                <a:ext uri="{FF2B5EF4-FFF2-40B4-BE49-F238E27FC236}">
                  <a16:creationId xmlns:a16="http://schemas.microsoft.com/office/drawing/2014/main" id="{B6952E45-FB90-442D-B5D6-1E44C978445E}"/>
                </a:ext>
              </a:extLst>
            </p:cNvPr>
            <p:cNvGrpSpPr/>
            <p:nvPr/>
          </p:nvGrpSpPr>
          <p:grpSpPr>
            <a:xfrm>
              <a:off x="482730" y="2647733"/>
              <a:ext cx="1096094" cy="1096983"/>
              <a:chOff x="8700762" y="4447801"/>
              <a:chExt cx="2075515" cy="2077200"/>
            </a:xfrm>
            <a:grpFill/>
            <a:effectLst>
              <a:outerShdw blurRad="1270000" sx="90000" sy="90000" algn="ctr" rotWithShape="0">
                <a:prstClr val="black">
                  <a:alpha val="40000"/>
                </a:prstClr>
              </a:outerShdw>
            </a:effectLst>
          </p:grpSpPr>
          <p:sp>
            <p:nvSpPr>
              <p:cNvPr id="20" name="Freeform: Shape 49">
                <a:extLst>
                  <a:ext uri="{FF2B5EF4-FFF2-40B4-BE49-F238E27FC236}">
                    <a16:creationId xmlns:a16="http://schemas.microsoft.com/office/drawing/2014/main" id="{F215CA85-532E-4415-8AEA-3F5E3FAC7FDF}"/>
                  </a:ext>
                </a:extLst>
              </p:cNvPr>
              <p:cNvSpPr>
                <a:spLocks/>
              </p:cNvSpPr>
              <p:nvPr/>
            </p:nvSpPr>
            <p:spPr bwMode="auto">
              <a:xfrm>
                <a:off x="8700762" y="4447801"/>
                <a:ext cx="2075515" cy="2077200"/>
              </a:xfrm>
              <a:custGeom>
                <a:avLst/>
                <a:gdLst>
                  <a:gd name="connsiteX0" fmla="*/ 1037773 w 2075515"/>
                  <a:gd name="connsiteY0" fmla="*/ 27804 h 2105264"/>
                  <a:gd name="connsiteX1" fmla="*/ 871342 w 2075515"/>
                  <a:gd name="connsiteY1" fmla="*/ 108729 h 2105264"/>
                  <a:gd name="connsiteX2" fmla="*/ 558516 w 2075515"/>
                  <a:gd name="connsiteY2" fmla="*/ 222603 h 2105264"/>
                  <a:gd name="connsiteX3" fmla="*/ 303334 w 2075515"/>
                  <a:gd name="connsiteY3" fmla="*/ 436645 h 2105264"/>
                  <a:gd name="connsiteX4" fmla="*/ 136727 w 2075515"/>
                  <a:gd name="connsiteY4" fmla="*/ 724846 h 2105264"/>
                  <a:gd name="connsiteX5" fmla="*/ 79083 w 2075515"/>
                  <a:gd name="connsiteY5" fmla="*/ 1052763 h 2105264"/>
                  <a:gd name="connsiteX6" fmla="*/ 136727 w 2075515"/>
                  <a:gd name="connsiteY6" fmla="*/ 1380679 h 2105264"/>
                  <a:gd name="connsiteX7" fmla="*/ 303334 w 2075515"/>
                  <a:gd name="connsiteY7" fmla="*/ 1668880 h 2105264"/>
                  <a:gd name="connsiteX8" fmla="*/ 558516 w 2075515"/>
                  <a:gd name="connsiteY8" fmla="*/ 1882922 h 2105264"/>
                  <a:gd name="connsiteX9" fmla="*/ 871342 w 2075515"/>
                  <a:gd name="connsiteY9" fmla="*/ 1996797 h 2105264"/>
                  <a:gd name="connsiteX10" fmla="*/ 1204204 w 2075515"/>
                  <a:gd name="connsiteY10" fmla="*/ 1996797 h 2105264"/>
                  <a:gd name="connsiteX11" fmla="*/ 1517030 w 2075515"/>
                  <a:gd name="connsiteY11" fmla="*/ 1882922 h 2105264"/>
                  <a:gd name="connsiteX12" fmla="*/ 1772213 w 2075515"/>
                  <a:gd name="connsiteY12" fmla="*/ 1668880 h 2105264"/>
                  <a:gd name="connsiteX13" fmla="*/ 1938467 w 2075515"/>
                  <a:gd name="connsiteY13" fmla="*/ 1380679 h 2105264"/>
                  <a:gd name="connsiteX14" fmla="*/ 1996463 w 2075515"/>
                  <a:gd name="connsiteY14" fmla="*/ 1052763 h 2105264"/>
                  <a:gd name="connsiteX15" fmla="*/ 1938467 w 2075515"/>
                  <a:gd name="connsiteY15" fmla="*/ 724846 h 2105264"/>
                  <a:gd name="connsiteX16" fmla="*/ 1772213 w 2075515"/>
                  <a:gd name="connsiteY16" fmla="*/ 436645 h 2105264"/>
                  <a:gd name="connsiteX17" fmla="*/ 1517030 w 2075515"/>
                  <a:gd name="connsiteY17" fmla="*/ 222603 h 2105264"/>
                  <a:gd name="connsiteX18" fmla="*/ 1204204 w 2075515"/>
                  <a:gd name="connsiteY18" fmla="*/ 108729 h 2105264"/>
                  <a:gd name="connsiteX19" fmla="*/ 1037773 w 2075515"/>
                  <a:gd name="connsiteY19" fmla="*/ 27804 h 2105264"/>
                  <a:gd name="connsiteX20" fmla="*/ 1037774 w 2075515"/>
                  <a:gd name="connsiteY20" fmla="*/ 0 h 2105264"/>
                  <a:gd name="connsiteX21" fmla="*/ 1208720 w 2075515"/>
                  <a:gd name="connsiteY21" fmla="*/ 83120 h 2105264"/>
                  <a:gd name="connsiteX22" fmla="*/ 1530034 w 2075515"/>
                  <a:gd name="connsiteY22" fmla="*/ 200085 h 2105264"/>
                  <a:gd name="connsiteX23" fmla="*/ 1792140 w 2075515"/>
                  <a:gd name="connsiteY23" fmla="*/ 419934 h 2105264"/>
                  <a:gd name="connsiteX24" fmla="*/ 1962905 w 2075515"/>
                  <a:gd name="connsiteY24" fmla="*/ 715954 h 2105264"/>
                  <a:gd name="connsiteX25" fmla="*/ 2022475 w 2075515"/>
                  <a:gd name="connsiteY25" fmla="*/ 1052768 h 2105264"/>
                  <a:gd name="connsiteX26" fmla="*/ 1962905 w 2075515"/>
                  <a:gd name="connsiteY26" fmla="*/ 1389581 h 2105264"/>
                  <a:gd name="connsiteX27" fmla="*/ 1792140 w 2075515"/>
                  <a:gd name="connsiteY27" fmla="*/ 1685602 h 2105264"/>
                  <a:gd name="connsiteX28" fmla="*/ 1530034 w 2075515"/>
                  <a:gd name="connsiteY28" fmla="*/ 1905451 h 2105264"/>
                  <a:gd name="connsiteX29" fmla="*/ 1208720 w 2075515"/>
                  <a:gd name="connsiteY29" fmla="*/ 2022415 h 2105264"/>
                  <a:gd name="connsiteX30" fmla="*/ 866827 w 2075515"/>
                  <a:gd name="connsiteY30" fmla="*/ 2022415 h 2105264"/>
                  <a:gd name="connsiteX31" fmla="*/ 545513 w 2075515"/>
                  <a:gd name="connsiteY31" fmla="*/ 1905451 h 2105264"/>
                  <a:gd name="connsiteX32" fmla="*/ 283408 w 2075515"/>
                  <a:gd name="connsiteY32" fmla="*/ 1685602 h 2105264"/>
                  <a:gd name="connsiteX33" fmla="*/ 112281 w 2075515"/>
                  <a:gd name="connsiteY33" fmla="*/ 1389581 h 2105264"/>
                  <a:gd name="connsiteX34" fmla="*/ 53073 w 2075515"/>
                  <a:gd name="connsiteY34" fmla="*/ 1052768 h 2105264"/>
                  <a:gd name="connsiteX35" fmla="*/ 112281 w 2075515"/>
                  <a:gd name="connsiteY35" fmla="*/ 715954 h 2105264"/>
                  <a:gd name="connsiteX36" fmla="*/ 283408 w 2075515"/>
                  <a:gd name="connsiteY36" fmla="*/ 419934 h 2105264"/>
                  <a:gd name="connsiteX37" fmla="*/ 545513 w 2075515"/>
                  <a:gd name="connsiteY37" fmla="*/ 200085 h 2105264"/>
                  <a:gd name="connsiteX38" fmla="*/ 866827 w 2075515"/>
                  <a:gd name="connsiteY38" fmla="*/ 83120 h 2105264"/>
                  <a:gd name="connsiteX39" fmla="*/ 1037774 w 2075515"/>
                  <a:gd name="connsiteY39" fmla="*/ 0 h 21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5515" h="2105264">
                    <a:moveTo>
                      <a:pt x="1037773" y="27804"/>
                    </a:moveTo>
                    <a:cubicBezTo>
                      <a:pt x="1003503" y="27804"/>
                      <a:pt x="969233" y="54779"/>
                      <a:pt x="871342" y="108729"/>
                    </a:cubicBezTo>
                    <a:cubicBezTo>
                      <a:pt x="650255" y="74637"/>
                      <a:pt x="705790" y="54252"/>
                      <a:pt x="558516" y="222603"/>
                    </a:cubicBezTo>
                    <a:cubicBezTo>
                      <a:pt x="339186" y="265834"/>
                      <a:pt x="384177" y="228227"/>
                      <a:pt x="303334" y="436645"/>
                    </a:cubicBezTo>
                    <a:cubicBezTo>
                      <a:pt x="112123" y="552277"/>
                      <a:pt x="141648" y="501315"/>
                      <a:pt x="136727" y="724846"/>
                    </a:cubicBezTo>
                    <a:cubicBezTo>
                      <a:pt x="-3166" y="899173"/>
                      <a:pt x="7027" y="841181"/>
                      <a:pt x="79083" y="1052763"/>
                    </a:cubicBezTo>
                    <a:cubicBezTo>
                      <a:pt x="7027" y="1264345"/>
                      <a:pt x="-3166" y="1206353"/>
                      <a:pt x="136727" y="1380679"/>
                    </a:cubicBezTo>
                    <a:cubicBezTo>
                      <a:pt x="141648" y="1603860"/>
                      <a:pt x="112123" y="1553249"/>
                      <a:pt x="303334" y="1668880"/>
                    </a:cubicBezTo>
                    <a:cubicBezTo>
                      <a:pt x="384177" y="1877299"/>
                      <a:pt x="339186" y="1839341"/>
                      <a:pt x="558516" y="1882922"/>
                    </a:cubicBezTo>
                    <a:cubicBezTo>
                      <a:pt x="705790" y="2050923"/>
                      <a:pt x="650255" y="2030889"/>
                      <a:pt x="871342" y="1996797"/>
                    </a:cubicBezTo>
                    <a:cubicBezTo>
                      <a:pt x="1067123" y="2104345"/>
                      <a:pt x="1008424" y="2104345"/>
                      <a:pt x="1204204" y="1996797"/>
                    </a:cubicBezTo>
                    <a:cubicBezTo>
                      <a:pt x="1424940" y="2030889"/>
                      <a:pt x="1369756" y="2050923"/>
                      <a:pt x="1517030" y="1882922"/>
                    </a:cubicBezTo>
                    <a:cubicBezTo>
                      <a:pt x="1736360" y="1839341"/>
                      <a:pt x="1691370" y="1877299"/>
                      <a:pt x="1772213" y="1668880"/>
                    </a:cubicBezTo>
                    <a:cubicBezTo>
                      <a:pt x="1963423" y="1553249"/>
                      <a:pt x="1933898" y="1603860"/>
                      <a:pt x="1938467" y="1380679"/>
                    </a:cubicBezTo>
                    <a:cubicBezTo>
                      <a:pt x="2078712" y="1206353"/>
                      <a:pt x="2068519" y="1264345"/>
                      <a:pt x="1996463" y="1052763"/>
                    </a:cubicBezTo>
                    <a:cubicBezTo>
                      <a:pt x="2068519" y="841181"/>
                      <a:pt x="2078712" y="899173"/>
                      <a:pt x="1938467" y="724846"/>
                    </a:cubicBezTo>
                    <a:cubicBezTo>
                      <a:pt x="1933898" y="501315"/>
                      <a:pt x="1963423" y="552277"/>
                      <a:pt x="1772213" y="436645"/>
                    </a:cubicBezTo>
                    <a:cubicBezTo>
                      <a:pt x="1691370" y="228227"/>
                      <a:pt x="1736360" y="265834"/>
                      <a:pt x="1517030" y="222603"/>
                    </a:cubicBezTo>
                    <a:cubicBezTo>
                      <a:pt x="1369756" y="54252"/>
                      <a:pt x="1424940" y="74285"/>
                      <a:pt x="1204204" y="108729"/>
                    </a:cubicBezTo>
                    <a:cubicBezTo>
                      <a:pt x="1106314" y="54779"/>
                      <a:pt x="1072044" y="27804"/>
                      <a:pt x="1037773" y="27804"/>
                    </a:cubicBezTo>
                    <a:close/>
                    <a:moveTo>
                      <a:pt x="1037774" y="0"/>
                    </a:moveTo>
                    <a:cubicBezTo>
                      <a:pt x="1072974" y="0"/>
                      <a:pt x="1108174" y="27707"/>
                      <a:pt x="1208720" y="83120"/>
                    </a:cubicBezTo>
                    <a:cubicBezTo>
                      <a:pt x="1435445" y="47742"/>
                      <a:pt x="1378764" y="27165"/>
                      <a:pt x="1530034" y="200085"/>
                    </a:cubicBezTo>
                    <a:cubicBezTo>
                      <a:pt x="1755315" y="244488"/>
                      <a:pt x="1709103" y="205861"/>
                      <a:pt x="1792140" y="419934"/>
                    </a:cubicBezTo>
                    <a:cubicBezTo>
                      <a:pt x="1988538" y="538703"/>
                      <a:pt x="1958212" y="486358"/>
                      <a:pt x="1962905" y="715954"/>
                    </a:cubicBezTo>
                    <a:cubicBezTo>
                      <a:pt x="2106955" y="895010"/>
                      <a:pt x="2096485" y="835445"/>
                      <a:pt x="2022475" y="1052768"/>
                    </a:cubicBezTo>
                    <a:cubicBezTo>
                      <a:pt x="2096485" y="1270090"/>
                      <a:pt x="2106955" y="1210525"/>
                      <a:pt x="1962905" y="1389581"/>
                    </a:cubicBezTo>
                    <a:cubicBezTo>
                      <a:pt x="1958212" y="1618816"/>
                      <a:pt x="1988538" y="1566832"/>
                      <a:pt x="1792140" y="1685602"/>
                    </a:cubicBezTo>
                    <a:cubicBezTo>
                      <a:pt x="1709103" y="1899675"/>
                      <a:pt x="1755315" y="1860687"/>
                      <a:pt x="1530034" y="1905451"/>
                    </a:cubicBezTo>
                    <a:cubicBezTo>
                      <a:pt x="1378764" y="2078009"/>
                      <a:pt x="1435445" y="2057432"/>
                      <a:pt x="1208720" y="2022415"/>
                    </a:cubicBezTo>
                    <a:cubicBezTo>
                      <a:pt x="1007628" y="2132881"/>
                      <a:pt x="1067919" y="2132881"/>
                      <a:pt x="866827" y="2022415"/>
                    </a:cubicBezTo>
                    <a:cubicBezTo>
                      <a:pt x="639741" y="2057432"/>
                      <a:pt x="696784" y="2078009"/>
                      <a:pt x="545513" y="1905451"/>
                    </a:cubicBezTo>
                    <a:cubicBezTo>
                      <a:pt x="320233" y="1860687"/>
                      <a:pt x="366444" y="1899675"/>
                      <a:pt x="283408" y="1685602"/>
                    </a:cubicBezTo>
                    <a:cubicBezTo>
                      <a:pt x="87009" y="1566832"/>
                      <a:pt x="117335" y="1618816"/>
                      <a:pt x="112281" y="1389581"/>
                    </a:cubicBezTo>
                    <a:cubicBezTo>
                      <a:pt x="-31408" y="1210525"/>
                      <a:pt x="-20938" y="1270090"/>
                      <a:pt x="53073" y="1052768"/>
                    </a:cubicBezTo>
                    <a:cubicBezTo>
                      <a:pt x="-20938" y="835445"/>
                      <a:pt x="-31408" y="895010"/>
                      <a:pt x="112281" y="715954"/>
                    </a:cubicBezTo>
                    <a:cubicBezTo>
                      <a:pt x="117335" y="486358"/>
                      <a:pt x="87009" y="538703"/>
                      <a:pt x="283408" y="419934"/>
                    </a:cubicBezTo>
                    <a:cubicBezTo>
                      <a:pt x="366444" y="205861"/>
                      <a:pt x="320233" y="244488"/>
                      <a:pt x="545513" y="200085"/>
                    </a:cubicBezTo>
                    <a:cubicBezTo>
                      <a:pt x="696784" y="27165"/>
                      <a:pt x="639741" y="48103"/>
                      <a:pt x="866827" y="83120"/>
                    </a:cubicBezTo>
                    <a:cubicBezTo>
                      <a:pt x="967373" y="27707"/>
                      <a:pt x="1002574" y="0"/>
                      <a:pt x="1037774" y="0"/>
                    </a:cubicBezTo>
                    <a:close/>
                  </a:path>
                </a:pathLst>
              </a:custGeom>
              <a:solidFill>
                <a:srgbClr val="3BC1CA"/>
              </a:solidFill>
              <a:ln>
                <a:noFill/>
              </a:ln>
            </p:spPr>
            <p:txBody>
              <a:bodyPr vert="horz" wrap="square" lIns="68580" tIns="34290" rIns="68580" bIns="34290" numCol="1" anchor="t" anchorCtr="0" compatLnSpc="1">
                <a:prstTxWarp prst="textNoShape">
                  <a:avLst/>
                </a:prstTxWarp>
                <a:noAutofit/>
              </a:bodyPr>
              <a:lstStyle/>
              <a:p>
                <a:endParaRPr lang="id-ID" sz="800" b="1" dirty="0">
                  <a:solidFill>
                    <a:srgbClr val="ABD037"/>
                  </a:solidFill>
                </a:endParaRPr>
              </a:p>
            </p:txBody>
          </p:sp>
          <p:sp>
            <p:nvSpPr>
              <p:cNvPr id="21" name="Freeform 20">
                <a:extLst>
                  <a:ext uri="{FF2B5EF4-FFF2-40B4-BE49-F238E27FC236}">
                    <a16:creationId xmlns:a16="http://schemas.microsoft.com/office/drawing/2014/main" id="{1C9388EE-79D8-40C8-A494-75EAAE6ACE11}"/>
                  </a:ext>
                </a:extLst>
              </p:cNvPr>
              <p:cNvSpPr>
                <a:spLocks/>
              </p:cNvSpPr>
              <p:nvPr/>
            </p:nvSpPr>
            <p:spPr bwMode="auto">
              <a:xfrm>
                <a:off x="8771003" y="4518882"/>
                <a:ext cx="1935033" cy="1935036"/>
              </a:xfrm>
              <a:custGeom>
                <a:avLst/>
                <a:gdLst>
                  <a:gd name="T0" fmla="*/ 3435 w 5923"/>
                  <a:gd name="T1" fmla="*/ 307 h 5985"/>
                  <a:gd name="T2" fmla="*/ 4325 w 5923"/>
                  <a:gd name="T3" fmla="*/ 631 h 5985"/>
                  <a:gd name="T4" fmla="*/ 5051 w 5923"/>
                  <a:gd name="T5" fmla="*/ 1240 h 5985"/>
                  <a:gd name="T6" fmla="*/ 5524 w 5923"/>
                  <a:gd name="T7" fmla="*/ 2060 h 5985"/>
                  <a:gd name="T8" fmla="*/ 5689 w 5923"/>
                  <a:gd name="T9" fmla="*/ 2993 h 5985"/>
                  <a:gd name="T10" fmla="*/ 5524 w 5923"/>
                  <a:gd name="T11" fmla="*/ 3926 h 5985"/>
                  <a:gd name="T12" fmla="*/ 5051 w 5923"/>
                  <a:gd name="T13" fmla="*/ 4746 h 5985"/>
                  <a:gd name="T14" fmla="*/ 4325 w 5923"/>
                  <a:gd name="T15" fmla="*/ 5355 h 5985"/>
                  <a:gd name="T16" fmla="*/ 3435 w 5923"/>
                  <a:gd name="T17" fmla="*/ 5679 h 5985"/>
                  <a:gd name="T18" fmla="*/ 2488 w 5923"/>
                  <a:gd name="T19" fmla="*/ 5679 h 5985"/>
                  <a:gd name="T20" fmla="*/ 1598 w 5923"/>
                  <a:gd name="T21" fmla="*/ 5355 h 5985"/>
                  <a:gd name="T22" fmla="*/ 872 w 5923"/>
                  <a:gd name="T23" fmla="*/ 4746 h 5985"/>
                  <a:gd name="T24" fmla="*/ 398 w 5923"/>
                  <a:gd name="T25" fmla="*/ 3926 h 5985"/>
                  <a:gd name="T26" fmla="*/ 234 w 5923"/>
                  <a:gd name="T27" fmla="*/ 2993 h 5985"/>
                  <a:gd name="T28" fmla="*/ 398 w 5923"/>
                  <a:gd name="T29" fmla="*/ 2060 h 5985"/>
                  <a:gd name="T30" fmla="*/ 872 w 5923"/>
                  <a:gd name="T31" fmla="*/ 1240 h 5985"/>
                  <a:gd name="T32" fmla="*/ 1598 w 5923"/>
                  <a:gd name="T33" fmla="*/ 631 h 5985"/>
                  <a:gd name="T34" fmla="*/ 2488 w 5923"/>
                  <a:gd name="T35" fmla="*/ 307 h 5985"/>
                  <a:gd name="T36" fmla="*/ 3435 w 5923"/>
                  <a:gd name="T37" fmla="*/ 307 h 5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3" h="5985">
                    <a:moveTo>
                      <a:pt x="3435" y="307"/>
                    </a:moveTo>
                    <a:cubicBezTo>
                      <a:pt x="4063" y="209"/>
                      <a:pt x="3906" y="152"/>
                      <a:pt x="4325" y="631"/>
                    </a:cubicBezTo>
                    <a:cubicBezTo>
                      <a:pt x="4949" y="754"/>
                      <a:pt x="4821" y="647"/>
                      <a:pt x="5051" y="1240"/>
                    </a:cubicBezTo>
                    <a:cubicBezTo>
                      <a:pt x="5595" y="1569"/>
                      <a:pt x="5511" y="1424"/>
                      <a:pt x="5524" y="2060"/>
                    </a:cubicBezTo>
                    <a:cubicBezTo>
                      <a:pt x="5923" y="2556"/>
                      <a:pt x="5894" y="2391"/>
                      <a:pt x="5689" y="2993"/>
                    </a:cubicBezTo>
                    <a:cubicBezTo>
                      <a:pt x="5894" y="3595"/>
                      <a:pt x="5923" y="3430"/>
                      <a:pt x="5524" y="3926"/>
                    </a:cubicBezTo>
                    <a:cubicBezTo>
                      <a:pt x="5511" y="4561"/>
                      <a:pt x="5595" y="4417"/>
                      <a:pt x="5051" y="4746"/>
                    </a:cubicBezTo>
                    <a:cubicBezTo>
                      <a:pt x="4821" y="5339"/>
                      <a:pt x="4949" y="5231"/>
                      <a:pt x="4325" y="5355"/>
                    </a:cubicBezTo>
                    <a:cubicBezTo>
                      <a:pt x="3906" y="5833"/>
                      <a:pt x="4063" y="5776"/>
                      <a:pt x="3435" y="5679"/>
                    </a:cubicBezTo>
                    <a:cubicBezTo>
                      <a:pt x="2878" y="5985"/>
                      <a:pt x="3045" y="5985"/>
                      <a:pt x="2488" y="5679"/>
                    </a:cubicBezTo>
                    <a:cubicBezTo>
                      <a:pt x="1859" y="5776"/>
                      <a:pt x="2017" y="5833"/>
                      <a:pt x="1598" y="5355"/>
                    </a:cubicBezTo>
                    <a:cubicBezTo>
                      <a:pt x="974" y="5231"/>
                      <a:pt x="1102" y="5339"/>
                      <a:pt x="872" y="4746"/>
                    </a:cubicBezTo>
                    <a:cubicBezTo>
                      <a:pt x="328" y="4417"/>
                      <a:pt x="412" y="4561"/>
                      <a:pt x="398" y="3926"/>
                    </a:cubicBezTo>
                    <a:cubicBezTo>
                      <a:pt x="0" y="3430"/>
                      <a:pt x="29" y="3595"/>
                      <a:pt x="234" y="2993"/>
                    </a:cubicBezTo>
                    <a:cubicBezTo>
                      <a:pt x="29" y="2391"/>
                      <a:pt x="0" y="2556"/>
                      <a:pt x="398" y="2060"/>
                    </a:cubicBezTo>
                    <a:cubicBezTo>
                      <a:pt x="412" y="1424"/>
                      <a:pt x="328" y="1569"/>
                      <a:pt x="872" y="1240"/>
                    </a:cubicBezTo>
                    <a:cubicBezTo>
                      <a:pt x="1102" y="647"/>
                      <a:pt x="974" y="754"/>
                      <a:pt x="1598" y="631"/>
                    </a:cubicBezTo>
                    <a:cubicBezTo>
                      <a:pt x="2017" y="152"/>
                      <a:pt x="1859" y="210"/>
                      <a:pt x="2488" y="307"/>
                    </a:cubicBezTo>
                    <a:cubicBezTo>
                      <a:pt x="3045" y="0"/>
                      <a:pt x="2878" y="0"/>
                      <a:pt x="3435" y="307"/>
                    </a:cubicBezTo>
                    <a:close/>
                  </a:path>
                </a:pathLst>
              </a:custGeom>
              <a:solidFill>
                <a:srgbClr val="3BC1CA"/>
              </a:solidFill>
              <a:ln>
                <a:noFill/>
              </a:ln>
            </p:spPr>
            <p:txBody>
              <a:bodyPr vert="horz" wrap="square" lIns="68580" tIns="34290" rIns="68580" bIns="34290" numCol="1" anchor="t" anchorCtr="0" compatLnSpc="1">
                <a:prstTxWarp prst="textNoShape">
                  <a:avLst/>
                </a:prstTxWarp>
              </a:bodyPr>
              <a:lstStyle/>
              <a:p>
                <a:endParaRPr lang="id-ID" sz="800" b="1" dirty="0">
                  <a:solidFill>
                    <a:srgbClr val="ABD037"/>
                  </a:solidFill>
                </a:endParaRPr>
              </a:p>
            </p:txBody>
          </p:sp>
        </p:grpSp>
        <p:sp>
          <p:nvSpPr>
            <p:cNvPr id="19" name="Rectangle 18">
              <a:extLst>
                <a:ext uri="{FF2B5EF4-FFF2-40B4-BE49-F238E27FC236}">
                  <a16:creationId xmlns:a16="http://schemas.microsoft.com/office/drawing/2014/main" id="{7E544DC2-E0D6-4C75-ADCD-AC6B7817A863}"/>
                </a:ext>
              </a:extLst>
            </p:cNvPr>
            <p:cNvSpPr/>
            <p:nvPr/>
          </p:nvSpPr>
          <p:spPr>
            <a:xfrm>
              <a:off x="49798" y="2910411"/>
              <a:ext cx="1980658" cy="571626"/>
            </a:xfrm>
            <a:prstGeom prst="rect">
              <a:avLst/>
            </a:prstGeom>
            <a:noFill/>
          </p:spPr>
          <p:txBody>
            <a:bodyPr wrap="square">
              <a:spAutoFit/>
            </a:bodyPr>
            <a:lstStyle/>
            <a:p>
              <a:pPr algn="ctr"/>
              <a:r>
                <a:rPr lang="en-US" sz="1600" b="1" dirty="0">
                  <a:solidFill>
                    <a:srgbClr val="FFFFFF"/>
                  </a:solidFill>
                  <a:latin typeface="Calibri" panose="020F0502020204030204" pitchFamily="34" charset="0"/>
                  <a:cs typeface="Calibri" panose="020F0502020204030204" pitchFamily="34" charset="0"/>
                </a:rPr>
                <a:t>2021</a:t>
              </a:r>
              <a:endParaRPr lang="en-US" sz="1600" b="1" dirty="0">
                <a:solidFill>
                  <a:srgbClr val="FFFFFF"/>
                </a:solidFill>
                <a:latin typeface="Calibri" panose="020F0502020204030204" pitchFamily="34" charset="0"/>
                <a:ea typeface="Lato Heavy" panose="020F0502020204030203" pitchFamily="34" charset="0"/>
                <a:cs typeface="Calibri" panose="020F0502020204030204" pitchFamily="34" charset="0"/>
              </a:endParaRPr>
            </a:p>
          </p:txBody>
        </p:sp>
      </p:grpSp>
      <p:sp>
        <p:nvSpPr>
          <p:cNvPr id="2" name="TextBox 1"/>
          <p:cNvSpPr txBox="1"/>
          <p:nvPr/>
        </p:nvSpPr>
        <p:spPr>
          <a:xfrm>
            <a:off x="2856819" y="4866908"/>
            <a:ext cx="1502012" cy="649188"/>
          </a:xfrm>
          <a:prstGeom prst="ellipse">
            <a:avLst/>
          </a:prstGeom>
          <a:solidFill>
            <a:srgbClr val="3BC1CA"/>
          </a:solidFill>
          <a:ln>
            <a:solidFill>
              <a:srgbClr val="00313B"/>
            </a:solidFill>
          </a:ln>
        </p:spPr>
        <p:txBody>
          <a:bodyPr wrap="square" rtlCol="0">
            <a:spAutoFit/>
          </a:bodyPr>
          <a:lstStyle/>
          <a:p>
            <a:pPr algn="ctr"/>
            <a:r>
              <a:rPr lang="en-US" sz="1200" b="1" dirty="0">
                <a:solidFill>
                  <a:schemeClr val="bg1"/>
                </a:solidFill>
                <a:latin typeface="Calibri" panose="020F0502020204030204" pitchFamily="34" charset="0"/>
                <a:cs typeface="Calibri" panose="020F0502020204030204" pitchFamily="34" charset="0"/>
              </a:rPr>
              <a:t>MLK Day-TDA closed</a:t>
            </a:r>
          </a:p>
        </p:txBody>
      </p:sp>
      <p:sp>
        <p:nvSpPr>
          <p:cNvPr id="3" name="TextBox 2"/>
          <p:cNvSpPr txBox="1"/>
          <p:nvPr/>
        </p:nvSpPr>
        <p:spPr>
          <a:xfrm>
            <a:off x="8548924" y="6722274"/>
            <a:ext cx="1434320" cy="419457"/>
          </a:xfrm>
          <a:prstGeom prst="round2SameRect">
            <a:avLst/>
          </a:prstGeom>
          <a:solidFill>
            <a:srgbClr val="3BC1CA"/>
          </a:solidFill>
          <a:ln w="12700">
            <a:solidFill>
              <a:srgbClr val="00313B"/>
            </a:solidFill>
          </a:ln>
        </p:spPr>
        <p:txBody>
          <a:bodyPr wrap="square" rtlCol="0">
            <a:spAutoFit/>
          </a:bodyPr>
          <a:lstStyle/>
          <a:p>
            <a:pPr algn="ctr"/>
            <a:r>
              <a:rPr lang="en-US" sz="1000" b="1" dirty="0">
                <a:solidFill>
                  <a:schemeClr val="bg1"/>
                </a:solidFill>
                <a:latin typeface="Calibri" panose="020F0502020204030204" pitchFamily="34" charset="0"/>
                <a:cs typeface="Calibri" panose="020F0502020204030204" pitchFamily="34" charset="0"/>
              </a:rPr>
              <a:t>Last day to submit November claims</a:t>
            </a:r>
          </a:p>
        </p:txBody>
      </p:sp>
      <p:sp>
        <p:nvSpPr>
          <p:cNvPr id="4" name="TextBox 3"/>
          <p:cNvSpPr txBox="1"/>
          <p:nvPr/>
        </p:nvSpPr>
        <p:spPr>
          <a:xfrm>
            <a:off x="8548924" y="1027951"/>
            <a:ext cx="1434320" cy="649188"/>
          </a:xfrm>
          <a:prstGeom prst="ellipse">
            <a:avLst/>
          </a:prstGeom>
          <a:solidFill>
            <a:srgbClr val="3BC1CA"/>
          </a:solidFill>
          <a:ln>
            <a:solidFill>
              <a:srgbClr val="00313B"/>
            </a:solidFill>
          </a:ln>
        </p:spPr>
        <p:txBody>
          <a:bodyPr wrap="square" rtlCol="0">
            <a:spAutoFit/>
          </a:bodyPr>
          <a:lstStyle/>
          <a:p>
            <a:pPr algn="ctr"/>
            <a:r>
              <a:rPr lang="en-US" sz="1200" b="1" dirty="0">
                <a:solidFill>
                  <a:schemeClr val="bg1"/>
                </a:solidFill>
                <a:latin typeface="Calibri" panose="020F0502020204030204" pitchFamily="34" charset="0"/>
                <a:cs typeface="Calibri" panose="020F0502020204030204" pitchFamily="34" charset="0"/>
              </a:rPr>
              <a:t>TDA Offices closed</a:t>
            </a:r>
          </a:p>
        </p:txBody>
      </p:sp>
      <p:sp>
        <p:nvSpPr>
          <p:cNvPr id="14" name="Oval 13">
            <a:extLst>
              <a:ext uri="{FF2B5EF4-FFF2-40B4-BE49-F238E27FC236}">
                <a16:creationId xmlns:a16="http://schemas.microsoft.com/office/drawing/2014/main" id="{D649DBDA-EA83-411F-A8C2-4FC7DA9C5A3A}"/>
              </a:ext>
            </a:extLst>
          </p:cNvPr>
          <p:cNvSpPr/>
          <p:nvPr/>
        </p:nvSpPr>
        <p:spPr>
          <a:xfrm>
            <a:off x="3249038" y="702226"/>
            <a:ext cx="1984442" cy="914400"/>
          </a:xfrm>
          <a:prstGeom prst="ellipse">
            <a:avLst/>
          </a:prstGeom>
          <a:solidFill>
            <a:srgbClr val="3BC1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Schedule 2</a:t>
            </a:r>
            <a:r>
              <a:rPr lang="en-US" b="1" baseline="30000" dirty="0"/>
              <a:t>nd</a:t>
            </a:r>
            <a:r>
              <a:rPr lang="en-US" b="1" dirty="0"/>
              <a:t> Health Inspection</a:t>
            </a:r>
          </a:p>
        </p:txBody>
      </p:sp>
      <p:sp>
        <p:nvSpPr>
          <p:cNvPr id="5" name="Wave 4">
            <a:extLst>
              <a:ext uri="{FF2B5EF4-FFF2-40B4-BE49-F238E27FC236}">
                <a16:creationId xmlns:a16="http://schemas.microsoft.com/office/drawing/2014/main" id="{4D5924DF-334B-4EF5-A9BC-07959CF80909}"/>
              </a:ext>
            </a:extLst>
          </p:cNvPr>
          <p:cNvSpPr/>
          <p:nvPr/>
        </p:nvSpPr>
        <p:spPr>
          <a:xfrm>
            <a:off x="63224" y="5628360"/>
            <a:ext cx="2687810" cy="802136"/>
          </a:xfrm>
          <a:prstGeom prst="wave">
            <a:avLst/>
          </a:prstGeom>
          <a:solidFill>
            <a:srgbClr val="3BC1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Watch for New School Year opening for Food Distribution Program</a:t>
            </a:r>
          </a:p>
        </p:txBody>
      </p:sp>
    </p:spTree>
    <p:custDataLst>
      <p:tags r:id="rId1"/>
    </p:custDataLst>
    <p:extLst>
      <p:ext uri="{BB962C8B-B14F-4D97-AF65-F5344CB8AC3E}">
        <p14:creationId xmlns:p14="http://schemas.microsoft.com/office/powerpoint/2010/main" val="1119612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5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gXJPZesE"/>
  <p:tag name="ARTICULATE_SLIDE_COUNT" val="14"/>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SLP">
      <a:dk1>
        <a:sysClr val="windowText" lastClr="000000"/>
      </a:dk1>
      <a:lt1>
        <a:sysClr val="window" lastClr="FFFFFF"/>
      </a:lt1>
      <a:dk2>
        <a:srgbClr val="FFFFFF"/>
      </a:dk2>
      <a:lt2>
        <a:srgbClr val="DEDEDE"/>
      </a:lt2>
      <a:accent1>
        <a:srgbClr val="2D769F"/>
      </a:accent1>
      <a:accent2>
        <a:srgbClr val="0B7B6D"/>
      </a:accent2>
      <a:accent3>
        <a:srgbClr val="C3EBEB"/>
      </a:accent3>
      <a:accent4>
        <a:srgbClr val="C4652D"/>
      </a:accent4>
      <a:accent5>
        <a:srgbClr val="8B5D3D"/>
      </a:accent5>
      <a:accent6>
        <a:srgbClr val="5C92B5"/>
      </a:accent6>
      <a:hlink>
        <a:srgbClr val="67AFBD"/>
      </a:hlink>
      <a:folHlink>
        <a:srgbClr val="C2A874"/>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13322</TotalTime>
  <Words>3717</Words>
  <Application>Microsoft Office PowerPoint</Application>
  <PresentationFormat>Custom</PresentationFormat>
  <Paragraphs>964</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Caveat</vt:lpstr>
      <vt:lpstr>Franklin Gothic Book</vt:lpstr>
      <vt:lpstr>Franklin Gothic Medium</vt:lpstr>
      <vt:lpstr>Impact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joenanto</dc:creator>
  <cp:lastModifiedBy>Helen Idzorek</cp:lastModifiedBy>
  <cp:revision>742</cp:revision>
  <cp:lastPrinted>2020-02-20T21:58:56Z</cp:lastPrinted>
  <dcterms:created xsi:type="dcterms:W3CDTF">2017-04-18T01:46:38Z</dcterms:created>
  <dcterms:modified xsi:type="dcterms:W3CDTF">2021-02-04T16:22:55Z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4F681338-8F73-4764-85B7-577B0DFD6896</vt:lpwstr>
  </property>
  <property fmtid="{D5CDD505-2E9C-101B-9397-08002B2CF9AE}" pid="3" name="ArticulatePath">
    <vt:lpwstr>PY2019 CE Calendar Final3</vt:lpwstr>
  </property>
</Properties>
</file>