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8" r:id="rId5"/>
  </p:sldMasterIdLst>
  <p:notesMasterIdLst>
    <p:notesMasterId r:id="rId19"/>
  </p:notesMasterIdLst>
  <p:sldIdLst>
    <p:sldId id="256" r:id="rId6"/>
    <p:sldId id="275" r:id="rId7"/>
    <p:sldId id="258" r:id="rId8"/>
    <p:sldId id="260" r:id="rId9"/>
    <p:sldId id="279" r:id="rId10"/>
    <p:sldId id="262" r:id="rId11"/>
    <p:sldId id="263" r:id="rId12"/>
    <p:sldId id="264" r:id="rId13"/>
    <p:sldId id="265" r:id="rId14"/>
    <p:sldId id="276" r:id="rId15"/>
    <p:sldId id="277" r:id="rId16"/>
    <p:sldId id="278" r:id="rId17"/>
    <p:sldId id="280" r:id="rId18"/>
  </p:sldIdLst>
  <p:sldSz cx="9144000" cy="6858000" type="screen4x3"/>
  <p:notesSz cx="6858000" cy="9236075"/>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EB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43" autoAdjust="0"/>
  </p:normalViewPr>
  <p:slideViewPr>
    <p:cSldViewPr>
      <p:cViewPr varScale="1">
        <p:scale>
          <a:sx n="90" d="100"/>
          <a:sy n="90" d="100"/>
        </p:scale>
        <p:origin x="2136"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956" tIns="45979" rIns="91956" bIns="45979" rtlCol="0"/>
          <a:lstStyle>
            <a:lvl1pPr algn="l">
              <a:defRPr sz="1200"/>
            </a:lvl1pPr>
          </a:lstStyle>
          <a:p>
            <a:endParaRPr lang="en-US"/>
          </a:p>
        </p:txBody>
      </p:sp>
      <p:sp>
        <p:nvSpPr>
          <p:cNvPr id="3" name="Date Placeholder 2"/>
          <p:cNvSpPr>
            <a:spLocks noGrp="1"/>
          </p:cNvSpPr>
          <p:nvPr>
            <p:ph type="dt" idx="1"/>
          </p:nvPr>
        </p:nvSpPr>
        <p:spPr>
          <a:xfrm>
            <a:off x="3884613" y="0"/>
            <a:ext cx="2971800" cy="461804"/>
          </a:xfrm>
          <a:prstGeom prst="rect">
            <a:avLst/>
          </a:prstGeom>
        </p:spPr>
        <p:txBody>
          <a:bodyPr vert="horz" lIns="91956" tIns="45979" rIns="91956" bIns="45979" rtlCol="0"/>
          <a:lstStyle>
            <a:lvl1pPr algn="r">
              <a:defRPr sz="1200"/>
            </a:lvl1pPr>
          </a:lstStyle>
          <a:p>
            <a:fld id="{A8B71D2C-BA6E-433F-881B-58372EEEC440}" type="datetimeFigureOut">
              <a:rPr lang="en-US" smtClean="0"/>
              <a:t>12/22/2020</a:t>
            </a:fld>
            <a:endParaRPr lang="en-US"/>
          </a:p>
        </p:txBody>
      </p:sp>
      <p:sp>
        <p:nvSpPr>
          <p:cNvPr id="4" name="Slide Image Placeholder 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vert="horz" lIns="91956" tIns="45979" rIns="91956" bIns="45979" rtlCol="0" anchor="ctr"/>
          <a:lstStyle/>
          <a:p>
            <a:endParaRPr lang="en-US"/>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956" tIns="45979" rIns="91956" bIns="459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2971800" cy="461804"/>
          </a:xfrm>
          <a:prstGeom prst="rect">
            <a:avLst/>
          </a:prstGeom>
        </p:spPr>
        <p:txBody>
          <a:bodyPr vert="horz" lIns="91956" tIns="45979" rIns="91956" bIns="45979"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2669"/>
            <a:ext cx="2971800" cy="461804"/>
          </a:xfrm>
          <a:prstGeom prst="rect">
            <a:avLst/>
          </a:prstGeom>
        </p:spPr>
        <p:txBody>
          <a:bodyPr vert="horz" lIns="91956" tIns="45979" rIns="91956" bIns="45979" rtlCol="0" anchor="b"/>
          <a:lstStyle>
            <a:lvl1pPr algn="r">
              <a:defRPr sz="1200"/>
            </a:lvl1pPr>
          </a:lstStyle>
          <a:p>
            <a:fld id="{AC370F8B-D89E-4AD9-A801-CED22F69C069}" type="slidenum">
              <a:rPr lang="en-US" smtClean="0"/>
              <a:t>‹#›</a:t>
            </a:fld>
            <a:endParaRPr lang="en-US"/>
          </a:p>
        </p:txBody>
      </p:sp>
    </p:spTree>
    <p:extLst>
      <p:ext uri="{BB962C8B-B14F-4D97-AF65-F5344CB8AC3E}">
        <p14:creationId xmlns:p14="http://schemas.microsoft.com/office/powerpoint/2010/main" val="2259879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Texas Department of Agriculture’s Administrative</a:t>
            </a:r>
            <a:r>
              <a:rPr lang="en-US" baseline="0" dirty="0"/>
              <a:t> Review in TX-UNPS, specifically focusing on Review Forms.</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181761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selecting ‘Validate’ the system will check for error. If</a:t>
            </a:r>
            <a:r>
              <a:rPr lang="en-US" baseline="0" dirty="0"/>
              <a:t> errors are found you will receive this message. </a:t>
            </a:r>
          </a:p>
          <a:p>
            <a:endParaRPr lang="en-US" baseline="0" dirty="0"/>
          </a:p>
          <a:p>
            <a:r>
              <a:rPr lang="en-US" baseline="0" dirty="0"/>
              <a:t>To correct the errors select edit.</a:t>
            </a:r>
          </a:p>
          <a:p>
            <a:endParaRPr lang="en-US" baseline="0" dirty="0"/>
          </a:p>
          <a:p>
            <a:r>
              <a:rPr lang="en-US" baseline="0" dirty="0"/>
              <a:t>This will bring you back to the previous screen.</a:t>
            </a:r>
          </a:p>
          <a:p>
            <a:endParaRPr lang="en-US" baseline="0" dirty="0"/>
          </a:p>
          <a:p>
            <a:r>
              <a:rPr lang="en-US" baseline="0" dirty="0"/>
              <a:t>If you hoover over the help icon you will be able to find out more information about the error. </a:t>
            </a:r>
          </a:p>
          <a:p>
            <a:endParaRPr lang="en-US" baseline="0" dirty="0"/>
          </a:p>
          <a:p>
            <a:r>
              <a:rPr lang="en-US" baseline="0" dirty="0"/>
              <a:t>Make the correction and select ‘VALIDATE’</a:t>
            </a:r>
            <a:endParaRPr lang="en-US" dirty="0"/>
          </a:p>
        </p:txBody>
      </p:sp>
      <p:sp>
        <p:nvSpPr>
          <p:cNvPr id="4" name="Slide Number Placeholder 3"/>
          <p:cNvSpPr>
            <a:spLocks noGrp="1"/>
          </p:cNvSpPr>
          <p:nvPr>
            <p:ph type="sldNum" sz="quarter" idx="10"/>
          </p:nvPr>
        </p:nvSpPr>
        <p:spPr/>
        <p:txBody>
          <a:bodyPr/>
          <a:lstStyle/>
          <a:p>
            <a:fld id="{AC370F8B-D89E-4AD9-A801-CED22F69C069}" type="slidenum">
              <a:rPr lang="en-US" smtClean="0"/>
              <a:t>10</a:t>
            </a:fld>
            <a:endParaRPr lang="en-US"/>
          </a:p>
        </p:txBody>
      </p:sp>
    </p:spTree>
    <p:extLst>
      <p:ext uri="{BB962C8B-B14F-4D97-AF65-F5344CB8AC3E}">
        <p14:creationId xmlns:p14="http://schemas.microsoft.com/office/powerpoint/2010/main" val="153462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successfully</a:t>
            </a:r>
            <a:r>
              <a:rPr lang="en-US" baseline="0" dirty="0"/>
              <a:t> completed all questions you will now receive a Validation Confirmation  message after selecting the validate button. </a:t>
            </a:r>
          </a:p>
          <a:p>
            <a:endParaRPr lang="en-US" baseline="0" dirty="0"/>
          </a:p>
          <a:p>
            <a:r>
              <a:rPr lang="en-US" baseline="0" dirty="0"/>
              <a:t>Next, select ‘FINISH’</a:t>
            </a:r>
            <a:endParaRPr lang="en-US" dirty="0"/>
          </a:p>
        </p:txBody>
      </p:sp>
      <p:sp>
        <p:nvSpPr>
          <p:cNvPr id="4" name="Slide Number Placeholder 3"/>
          <p:cNvSpPr>
            <a:spLocks noGrp="1"/>
          </p:cNvSpPr>
          <p:nvPr>
            <p:ph type="sldNum" sz="quarter" idx="10"/>
          </p:nvPr>
        </p:nvSpPr>
        <p:spPr/>
        <p:txBody>
          <a:bodyPr/>
          <a:lstStyle/>
          <a:p>
            <a:fld id="{AC370F8B-D89E-4AD9-A801-CED22F69C069}" type="slidenum">
              <a:rPr lang="en-US" smtClean="0"/>
              <a:t>11</a:t>
            </a:fld>
            <a:endParaRPr lang="en-US"/>
          </a:p>
        </p:txBody>
      </p:sp>
    </p:spTree>
    <p:extLst>
      <p:ext uri="{BB962C8B-B14F-4D97-AF65-F5344CB8AC3E}">
        <p14:creationId xmlns:p14="http://schemas.microsoft.com/office/powerpoint/2010/main" val="3742633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421">
              <a:defRPr/>
            </a:pPr>
            <a:r>
              <a:rPr lang="en-US" baseline="0" dirty="0"/>
              <a:t>After you select finish you will be brought back to the main Review Forms screen.</a:t>
            </a:r>
          </a:p>
          <a:p>
            <a:pPr defTabSz="902421">
              <a:defRPr/>
            </a:pPr>
            <a:endParaRPr lang="en-US" baseline="0" dirty="0"/>
          </a:p>
          <a:p>
            <a:pPr defTabSz="902421">
              <a:defRPr/>
            </a:pPr>
            <a:r>
              <a:rPr lang="en-US" baseline="0" dirty="0"/>
              <a:t>You should now see the status reading ‘PENDING REVIEW’.</a:t>
            </a:r>
          </a:p>
          <a:p>
            <a:pPr defTabSz="902421">
              <a:defRPr/>
            </a:pPr>
            <a:endParaRPr lang="en-US" baseline="0" dirty="0"/>
          </a:p>
          <a:p>
            <a:pPr defTabSz="902421">
              <a:defRPr/>
            </a:pPr>
            <a:endParaRPr lang="en-US" baseline="0" dirty="0"/>
          </a:p>
          <a:p>
            <a:pPr defTabSz="902421">
              <a:defRPr/>
            </a:pPr>
            <a:r>
              <a:rPr lang="en-US" baseline="0" dirty="0"/>
              <a:t>Complete this process for both SFA (CE) level forms and Site level forms.</a:t>
            </a:r>
            <a:endParaRPr lang="en-US" dirty="0"/>
          </a:p>
          <a:p>
            <a:endParaRPr lang="en-US" dirty="0"/>
          </a:p>
        </p:txBody>
      </p:sp>
      <p:sp>
        <p:nvSpPr>
          <p:cNvPr id="4" name="Slide Number Placeholder 3"/>
          <p:cNvSpPr>
            <a:spLocks noGrp="1"/>
          </p:cNvSpPr>
          <p:nvPr>
            <p:ph type="sldNum" sz="quarter" idx="10"/>
          </p:nvPr>
        </p:nvSpPr>
        <p:spPr/>
        <p:txBody>
          <a:bodyPr/>
          <a:lstStyle/>
          <a:p>
            <a:fld id="{AC370F8B-D89E-4AD9-A801-CED22F69C069}" type="slidenum">
              <a:rPr lang="en-US" smtClean="0"/>
              <a:t>12</a:t>
            </a:fld>
            <a:endParaRPr lang="en-US"/>
          </a:p>
        </p:txBody>
      </p:sp>
    </p:spTree>
    <p:extLst>
      <p:ext uri="{BB962C8B-B14F-4D97-AF65-F5344CB8AC3E}">
        <p14:creationId xmlns:p14="http://schemas.microsoft.com/office/powerpoint/2010/main" val="801218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D97A08-3820-4CD6-86BB-17C67C0D54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6335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a:t>
            </a:r>
            <a:r>
              <a:rPr lang="en-US" baseline="0" dirty="0"/>
              <a:t> icons are used in the Administrative review module. Please take a few moments to familiarize yourself with them.</a:t>
            </a:r>
          </a:p>
          <a:p>
            <a:endParaRPr lang="en-US" baseline="0" dirty="0"/>
          </a:p>
          <a:p>
            <a:r>
              <a:rPr lang="en-US" baseline="0" dirty="0"/>
              <a:t>Throughout the AR module you will often see the word ‘AGENCY’ . Agency means Contracting Entity.</a:t>
            </a:r>
          </a:p>
          <a:p>
            <a:endParaRPr lang="en-US" baseline="0" dirty="0"/>
          </a:p>
          <a:p>
            <a:r>
              <a:rPr lang="en-US" sz="1200" b="1" dirty="0"/>
              <a:t>ATTACHMENT:</a:t>
            </a:r>
            <a:r>
              <a:rPr lang="en-US" sz="1200" b="1" baseline="0" dirty="0"/>
              <a:t> </a:t>
            </a:r>
            <a:r>
              <a:rPr lang="en-US" sz="1200" baseline="0" dirty="0"/>
              <a:t>Select this icon beside the corresponding question to upload a file as an attachment</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ERROR: </a:t>
            </a:r>
            <a:r>
              <a:rPr lang="en-US" sz="1200" b="0" i="0" u="none" strike="noStrike" kern="1200" baseline="0" dirty="0">
                <a:solidFill>
                  <a:schemeClr val="tx1"/>
                </a:solidFill>
                <a:latin typeface="+mn-lt"/>
                <a:ea typeface="+mn-ea"/>
                <a:cs typeface="+mn-cs"/>
              </a:rPr>
              <a:t>Indicates that a question is in is error. The error process is initiated once a user selects the Validate button at the bottom of the form page. The form will remain in an error status until all required questions have been answered</a:t>
            </a:r>
            <a:endParaRPr lang="en-US" sz="1200" b="0" dirty="0">
              <a:effectLst>
                <a:outerShdw blurRad="38100" dist="38100" dir="2700000" algn="tl">
                  <a:srgbClr val="000000">
                    <a:alpha val="43137"/>
                  </a:srgbClr>
                </a:outerShdw>
              </a:effectLst>
            </a:endParaRPr>
          </a:p>
          <a:p>
            <a:r>
              <a:rPr lang="en-US" sz="1200" b="1" dirty="0"/>
              <a:t>TOOL TIP:  </a:t>
            </a:r>
            <a:r>
              <a:rPr lang="en-US" sz="1200" dirty="0"/>
              <a:t>Hovering over the icon will briefly</a:t>
            </a:r>
            <a:r>
              <a:rPr lang="en-US" sz="1200" baseline="0" dirty="0"/>
              <a:t> display additional information that may aid in answering the review question. The user can also click the icon to display the information in a popup.</a:t>
            </a:r>
            <a:endParaRPr lang="en-US" sz="1200" dirty="0"/>
          </a:p>
          <a:p>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VIEW: </a:t>
            </a:r>
            <a:r>
              <a:rPr lang="en-US" sz="1200" dirty="0"/>
              <a:t>View only, no changes are possible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MODIFY:  </a:t>
            </a:r>
            <a:r>
              <a:rPr lang="en-US" sz="1200" dirty="0"/>
              <a:t>Edit, make changes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DETAIL: </a:t>
            </a:r>
            <a:r>
              <a:rPr lang="en-US" sz="1200" dirty="0"/>
              <a:t>Opens</a:t>
            </a:r>
            <a:r>
              <a:rPr lang="en-US" sz="1200" baseline="0" dirty="0"/>
              <a:t> selected parts of the review</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AGENCY: </a:t>
            </a:r>
            <a:r>
              <a:rPr lang="en-US" sz="1200" dirty="0"/>
              <a:t>Contracting  Entity</a:t>
            </a:r>
          </a:p>
          <a:p>
            <a:endParaRPr lang="en-US" baseline="0" dirty="0"/>
          </a:p>
          <a:p>
            <a:endParaRPr lang="en-US" dirty="0"/>
          </a:p>
          <a:p>
            <a:endParaRPr lang="en-US" baseline="0" dirty="0"/>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72138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have logged into the system, click on ‘COMPLIANCE</a:t>
            </a:r>
            <a:r>
              <a:rPr lang="en-US" baseline="0" dirty="0"/>
              <a:t> ‘ on the blue navigation menu bar.</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73417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select</a:t>
            </a:r>
            <a:r>
              <a:rPr lang="en-US" baseline="0" dirty="0"/>
              <a:t> ‘REVIEW TRACKING’.</a:t>
            </a:r>
          </a:p>
          <a:p>
            <a:endParaRPr lang="en-US" baseline="0"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619056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open up the SNP Review screen</a:t>
            </a:r>
          </a:p>
          <a:p>
            <a:endParaRPr lang="en-US" dirty="0"/>
          </a:p>
          <a:p>
            <a:r>
              <a:rPr lang="en-US" dirty="0"/>
              <a:t>Only Reviews that have a status of Open are accessible. Click ‘DETAILS’</a:t>
            </a:r>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704457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screen is the Review Dashboard  </a:t>
            </a:r>
          </a:p>
          <a:p>
            <a:endParaRPr lang="en-US" dirty="0"/>
          </a:p>
          <a:p>
            <a:pPr defTabSz="919517">
              <a:defRPr/>
            </a:pPr>
            <a:r>
              <a:rPr lang="en-US" dirty="0"/>
              <a:t>The Review Dashboard serves as the launching point for all information pertaining to the review. </a:t>
            </a:r>
          </a:p>
          <a:p>
            <a:pPr defTabSz="919517">
              <a:defRPr/>
            </a:pPr>
            <a:endParaRPr lang="en-US" dirty="0"/>
          </a:p>
          <a:p>
            <a:r>
              <a:rPr lang="en-US" baseline="0" dirty="0"/>
              <a:t>At the top of the page you will see a box that has basic information: </a:t>
            </a:r>
          </a:p>
          <a:p>
            <a:r>
              <a:rPr lang="en-US" baseline="0" dirty="0"/>
              <a:t>	On the left is the school’s basic information (name, address and ESC region)</a:t>
            </a:r>
          </a:p>
          <a:p>
            <a:r>
              <a:rPr lang="en-US" baseline="0" dirty="0"/>
              <a:t>	On the right are important dates (Review year, CAP due date, Final closed date, Entrance date and original submitted date).</a:t>
            </a:r>
          </a:p>
          <a:p>
            <a:endParaRPr lang="en-US" baseline="0" dirty="0"/>
          </a:p>
          <a:p>
            <a:r>
              <a:rPr lang="en-US" baseline="0" dirty="0"/>
              <a:t>Below this box is the REVIEW PROGRESS box. The review progress bar enables you to view the stage of the review at–a-glance. Each stage must be completed sequentially in order to progress through the review process</a:t>
            </a:r>
          </a:p>
          <a:p>
            <a:endParaRPr lang="en-US" baseline="0" dirty="0"/>
          </a:p>
          <a:p>
            <a:endParaRPr lang="en-US" baseline="0" dirty="0"/>
          </a:p>
          <a:p>
            <a:r>
              <a:rPr lang="en-US" baseline="0" dirty="0"/>
              <a:t>The last box contains the REVIEW TOOLS. This is where you will navigate to specific sections or modules of the review. </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791596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access ‘REVIEW</a:t>
            </a:r>
            <a:r>
              <a:rPr lang="en-US" baseline="0" dirty="0"/>
              <a:t> FORMS’ from the Review dashboard. </a:t>
            </a:r>
          </a:p>
          <a:p>
            <a:endParaRPr lang="en-US" baseline="0" dirty="0"/>
          </a:p>
          <a:p>
            <a:r>
              <a:rPr lang="en-US" baseline="0" dirty="0"/>
              <a:t>To open, select  ‘DETAIL’ </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791596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9517">
              <a:defRPr/>
            </a:pPr>
            <a:r>
              <a:rPr lang="en-US" dirty="0"/>
              <a:t>The</a:t>
            </a:r>
            <a:r>
              <a:rPr lang="en-US" baseline="0" dirty="0"/>
              <a:t> Review Forms module requires the CE to open up forms contained here and answer the required questions. </a:t>
            </a:r>
          </a:p>
          <a:p>
            <a:pPr defTabSz="919517">
              <a:defRPr/>
            </a:pPr>
            <a:endParaRPr lang="en-US" baseline="0" dirty="0"/>
          </a:p>
          <a:p>
            <a:pPr defTabSz="919517">
              <a:defRPr/>
            </a:pPr>
            <a:r>
              <a:rPr lang="en-US" baseline="0" dirty="0"/>
              <a:t>Both SFA (CE) level forms and Site level forms are located here.</a:t>
            </a:r>
          </a:p>
          <a:p>
            <a:pPr defTabSz="919517">
              <a:defRPr/>
            </a:pPr>
            <a:endParaRPr lang="en-US" baseline="0" dirty="0"/>
          </a:p>
          <a:p>
            <a:pPr defTabSz="919517">
              <a:defRPr/>
            </a:pPr>
            <a:endParaRPr lang="en-US" baseline="0" dirty="0"/>
          </a:p>
          <a:p>
            <a:pPr defTabSz="919517">
              <a:defRPr/>
            </a:pPr>
            <a:r>
              <a:rPr lang="en-US" baseline="0" dirty="0"/>
              <a:t>To </a:t>
            </a:r>
            <a:r>
              <a:rPr lang="en-US" b="1" i="1" baseline="0" dirty="0"/>
              <a:t>see</a:t>
            </a:r>
            <a:r>
              <a:rPr lang="en-US" baseline="0" dirty="0"/>
              <a:t> the Site level forms click on ‘Detail’ next to each site. This will expand the selected site and show you forms that you can open up for each site. </a:t>
            </a:r>
            <a:endParaRPr lang="en-US" dirty="0"/>
          </a:p>
          <a:p>
            <a:endParaRPr lang="en-US" dirty="0"/>
          </a:p>
          <a:p>
            <a:r>
              <a:rPr lang="en-US" dirty="0"/>
              <a:t>You</a:t>
            </a:r>
            <a:r>
              <a:rPr lang="en-US" baseline="0" dirty="0"/>
              <a:t> can find the status of each form in the far right column.</a:t>
            </a:r>
          </a:p>
          <a:p>
            <a:r>
              <a:rPr lang="en-US" baseline="0" dirty="0"/>
              <a:t> </a:t>
            </a:r>
          </a:p>
          <a:p>
            <a:r>
              <a:rPr lang="en-US" baseline="0" dirty="0"/>
              <a:t>Possible status include:</a:t>
            </a:r>
          </a:p>
          <a:p>
            <a:r>
              <a:rPr lang="en-US" dirty="0"/>
              <a:t>Not Started = CE has not started that series of questions</a:t>
            </a:r>
          </a:p>
          <a:p>
            <a:r>
              <a:rPr lang="en-US" dirty="0"/>
              <a:t>Not Applicable = CE does not need to answer this series of questions b/c they do not apply to their operations</a:t>
            </a:r>
          </a:p>
          <a:p>
            <a:r>
              <a:rPr lang="en-US" dirty="0"/>
              <a:t>Incomplete = CE has started, but has not finished a series of questions</a:t>
            </a:r>
          </a:p>
          <a:p>
            <a:r>
              <a:rPr lang="en-US" dirty="0"/>
              <a:t>Error = CE has not answered all the required questions in a series</a:t>
            </a:r>
          </a:p>
          <a:p>
            <a:r>
              <a:rPr lang="en-US" dirty="0"/>
              <a:t>Pending Review = CE has answered all questions and they are ready for TDA review</a:t>
            </a:r>
          </a:p>
          <a:p>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To open a SFA or site level form click on ‘MODIFY’ next to each finding.</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946773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open a</a:t>
            </a:r>
            <a:r>
              <a:rPr lang="en-US" baseline="0" dirty="0"/>
              <a:t> finding you must answer all required questions.</a:t>
            </a:r>
          </a:p>
          <a:p>
            <a:endParaRPr lang="en-US" baseline="0" dirty="0"/>
          </a:p>
          <a:p>
            <a:r>
              <a:rPr lang="en-US" baseline="0" dirty="0"/>
              <a:t>Tool tips are provided for many questions to provide additional clarification and guidance for a specific question.</a:t>
            </a:r>
          </a:p>
          <a:p>
            <a:endParaRPr lang="en-US" baseline="0" dirty="0"/>
          </a:p>
          <a:p>
            <a:r>
              <a:rPr lang="en-US" baseline="0" dirty="0"/>
              <a:t>You will also notice the paperclip icon which allows you to attach documents. For specific instructions on attaching documents please review the REVIEW ATTACHMENT webinar. </a:t>
            </a:r>
          </a:p>
          <a:p>
            <a:endParaRPr lang="en-US" baseline="0" dirty="0"/>
          </a:p>
          <a:p>
            <a:r>
              <a:rPr lang="en-US" baseline="0" dirty="0"/>
              <a:t>When you have completed this form select ‘VALIDATE’.</a:t>
            </a:r>
          </a:p>
          <a:p>
            <a:endParaRPr lang="en-US" baseline="0"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228870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84AD3E-1F6E-4107-895C-F6C435FAD3D4}"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EA903-4B1C-4FF9-AFB9-346C4C6D81F8}" type="slidenum">
              <a:rPr lang="en-US" smtClean="0"/>
              <a:t>‹#›</a:t>
            </a:fld>
            <a:endParaRPr lang="en-US"/>
          </a:p>
        </p:txBody>
      </p:sp>
    </p:spTree>
    <p:extLst>
      <p:ext uri="{BB962C8B-B14F-4D97-AF65-F5344CB8AC3E}">
        <p14:creationId xmlns:p14="http://schemas.microsoft.com/office/powerpoint/2010/main" val="1046176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84AD3E-1F6E-4107-895C-F6C435FAD3D4}"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EA903-4B1C-4FF9-AFB9-346C4C6D81F8}" type="slidenum">
              <a:rPr lang="en-US" smtClean="0"/>
              <a:t>‹#›</a:t>
            </a:fld>
            <a:endParaRPr lang="en-US"/>
          </a:p>
        </p:txBody>
      </p:sp>
    </p:spTree>
    <p:extLst>
      <p:ext uri="{BB962C8B-B14F-4D97-AF65-F5344CB8AC3E}">
        <p14:creationId xmlns:p14="http://schemas.microsoft.com/office/powerpoint/2010/main" val="292259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84AD3E-1F6E-4107-895C-F6C435FAD3D4}"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EA903-4B1C-4FF9-AFB9-346C4C6D81F8}" type="slidenum">
              <a:rPr lang="en-US" smtClean="0"/>
              <a:t>‹#›</a:t>
            </a:fld>
            <a:endParaRPr lang="en-US"/>
          </a:p>
        </p:txBody>
      </p:sp>
    </p:spTree>
    <p:extLst>
      <p:ext uri="{BB962C8B-B14F-4D97-AF65-F5344CB8AC3E}">
        <p14:creationId xmlns:p14="http://schemas.microsoft.com/office/powerpoint/2010/main" val="1394928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957043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664574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075065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397465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230538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403383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0623601"/>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807350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84AD3E-1F6E-4107-895C-F6C435FAD3D4}"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EA903-4B1C-4FF9-AFB9-346C4C6D81F8}" type="slidenum">
              <a:rPr lang="en-US" smtClean="0"/>
              <a:t>‹#›</a:t>
            </a:fld>
            <a:endParaRPr lang="en-US"/>
          </a:p>
        </p:txBody>
      </p:sp>
    </p:spTree>
    <p:extLst>
      <p:ext uri="{BB962C8B-B14F-4D97-AF65-F5344CB8AC3E}">
        <p14:creationId xmlns:p14="http://schemas.microsoft.com/office/powerpoint/2010/main" val="283348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9070027"/>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8750902"/>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947268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788730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2041583"/>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223114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1374215"/>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8193221"/>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5934575"/>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633001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84AD3E-1F6E-4107-895C-F6C435FAD3D4}"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EA903-4B1C-4FF9-AFB9-346C4C6D81F8}" type="slidenum">
              <a:rPr lang="en-US" smtClean="0"/>
              <a:t>‹#›</a:t>
            </a:fld>
            <a:endParaRPr lang="en-US"/>
          </a:p>
        </p:txBody>
      </p:sp>
    </p:spTree>
    <p:extLst>
      <p:ext uri="{BB962C8B-B14F-4D97-AF65-F5344CB8AC3E}">
        <p14:creationId xmlns:p14="http://schemas.microsoft.com/office/powerpoint/2010/main" val="34580452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2061009"/>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2011976"/>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428088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7412562"/>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0076414"/>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022452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3543551"/>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9834863"/>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0275806"/>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28165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84AD3E-1F6E-4107-895C-F6C435FAD3D4}"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FEA903-4B1C-4FF9-AFB9-346C4C6D81F8}" type="slidenum">
              <a:rPr lang="en-US" smtClean="0"/>
              <a:t>‹#›</a:t>
            </a:fld>
            <a:endParaRPr lang="en-US"/>
          </a:p>
        </p:txBody>
      </p:sp>
    </p:spTree>
    <p:extLst>
      <p:ext uri="{BB962C8B-B14F-4D97-AF65-F5344CB8AC3E}">
        <p14:creationId xmlns:p14="http://schemas.microsoft.com/office/powerpoint/2010/main" val="14461378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8392452"/>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1504953"/>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3901152"/>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804343"/>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1095604"/>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824"/>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330"/>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30408439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28472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5824"/>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330">
                <a:solidFill>
                  <a:schemeClr val="tx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21196530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3635357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10611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84AD3E-1F6E-4107-895C-F6C435FAD3D4}" type="datetimeFigureOut">
              <a:rPr lang="en-US" smtClean="0"/>
              <a:t>12/22/2020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FEA903-4B1C-4FF9-AFB9-346C4C6D81F8}" type="slidenum">
              <a:rPr lang="en-US" smtClean="0"/>
              <a:t>‹#›</a:t>
            </a:fld>
            <a:endParaRPr lang="en-US"/>
          </a:p>
        </p:txBody>
      </p:sp>
    </p:spTree>
    <p:extLst>
      <p:ext uri="{BB962C8B-B14F-4D97-AF65-F5344CB8AC3E}">
        <p14:creationId xmlns:p14="http://schemas.microsoft.com/office/powerpoint/2010/main" val="28854280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30760027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28735001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106"/>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106"/>
            </a:lvl1pPr>
            <a:lvl2pPr>
              <a:defRPr sz="2718"/>
            </a:lvl2pPr>
            <a:lvl3pPr>
              <a:defRPr sz="2330"/>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Click to edit Master text styles</a:t>
            </a:r>
          </a:p>
        </p:txBody>
      </p:sp>
      <p:sp>
        <p:nvSpPr>
          <p:cNvPr id="5" name="Date Placeholder 4"/>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29999262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106"/>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106"/>
            </a:lvl1pPr>
            <a:lvl2pPr marL="443777" indent="0">
              <a:buNone/>
              <a:defRPr sz="2718"/>
            </a:lvl2pPr>
            <a:lvl3pPr marL="887553" indent="0">
              <a:buNone/>
              <a:defRPr sz="2330"/>
            </a:lvl3pPr>
            <a:lvl4pPr marL="1331330" indent="0">
              <a:buNone/>
              <a:defRPr sz="1941"/>
            </a:lvl4pPr>
            <a:lvl5pPr marL="1775106" indent="0">
              <a:buNone/>
              <a:defRPr sz="1941"/>
            </a:lvl5pPr>
            <a:lvl6pPr marL="2218883" indent="0">
              <a:buNone/>
              <a:defRPr sz="1941"/>
            </a:lvl6pPr>
            <a:lvl7pPr marL="2662660" indent="0">
              <a:buNone/>
              <a:defRPr sz="1941"/>
            </a:lvl7pPr>
            <a:lvl8pPr marL="3106436" indent="0">
              <a:buNone/>
              <a:defRPr sz="1941"/>
            </a:lvl8pPr>
            <a:lvl9pPr marL="3550213" indent="0">
              <a:buNone/>
              <a:defRPr sz="1941"/>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Click to edit Master text styles</a:t>
            </a:r>
          </a:p>
        </p:txBody>
      </p:sp>
      <p:sp>
        <p:nvSpPr>
          <p:cNvPr id="5" name="Date Placeholder 4"/>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4434709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27654019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2907565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Text Placeholder 25">
            <a:extLst>
              <a:ext uri="{FF2B5EF4-FFF2-40B4-BE49-F238E27FC236}">
                <a16:creationId xmlns:a16="http://schemas.microsoft.com/office/drawing/2014/main" id="{264D4845-6595-46CC-A3E8-2D6240719219}"/>
              </a:ext>
            </a:extLst>
          </p:cNvPr>
          <p:cNvSpPr>
            <a:spLocks noGrp="1"/>
          </p:cNvSpPr>
          <p:nvPr>
            <p:ph type="body" sz="quarter" idx="27" hasCustomPrompt="1"/>
          </p:nvPr>
        </p:nvSpPr>
        <p:spPr>
          <a:xfrm>
            <a:off x="3517176" y="3965526"/>
            <a:ext cx="5227544" cy="118489"/>
          </a:xfrm>
          <a:prstGeom prst="rect">
            <a:avLst/>
          </a:prstGeom>
        </p:spPr>
        <p:txBody>
          <a:bodyPr/>
          <a:lstStyle>
            <a:lvl1pPr marL="0" indent="0">
              <a:lnSpc>
                <a:spcPct val="100000"/>
              </a:lnSpc>
              <a:buNone/>
              <a:defRPr sz="818" b="1" i="0">
                <a:solidFill>
                  <a:schemeClr val="accent2"/>
                </a:solidFill>
                <a:latin typeface="Rockwell" panose="02060603020205020403" pitchFamily="18" charset="77"/>
              </a:defRPr>
            </a:lvl1pPr>
          </a:lstStyle>
          <a:p>
            <a:pPr lvl="0"/>
            <a:r>
              <a:rPr lang="en-US" dirty="0"/>
              <a:t>HEADER GOES HERE</a:t>
            </a:r>
          </a:p>
        </p:txBody>
      </p:sp>
      <p:sp>
        <p:nvSpPr>
          <p:cNvPr id="10" name="Text Placeholder 34">
            <a:extLst>
              <a:ext uri="{FF2B5EF4-FFF2-40B4-BE49-F238E27FC236}">
                <a16:creationId xmlns:a16="http://schemas.microsoft.com/office/drawing/2014/main" id="{5CCC3AEF-4BEC-49ED-AA93-B781C60585F5}"/>
              </a:ext>
            </a:extLst>
          </p:cNvPr>
          <p:cNvSpPr>
            <a:spLocks noGrp="1"/>
          </p:cNvSpPr>
          <p:nvPr>
            <p:ph type="body" sz="quarter" idx="28" hasCustomPrompt="1"/>
          </p:nvPr>
        </p:nvSpPr>
        <p:spPr>
          <a:xfrm>
            <a:off x="3517176" y="4103025"/>
            <a:ext cx="5227544" cy="462829"/>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pPr lvl="0"/>
            <a:r>
              <a:rPr lang="en-US" dirty="0"/>
              <a:t>Copy and bullets copy and bullets copy and bullets copy and bullets copy and bullets copy and bullets copy and bullets copy and bullets copy and bullets copy and bullets copy and bullets</a:t>
            </a:r>
          </a:p>
        </p:txBody>
      </p:sp>
      <p:sp>
        <p:nvSpPr>
          <p:cNvPr id="11" name="Text Placeholder 25">
            <a:extLst>
              <a:ext uri="{FF2B5EF4-FFF2-40B4-BE49-F238E27FC236}">
                <a16:creationId xmlns:a16="http://schemas.microsoft.com/office/drawing/2014/main" id="{6C8E3B35-185F-494B-BFE9-B206548116CF}"/>
              </a:ext>
            </a:extLst>
          </p:cNvPr>
          <p:cNvSpPr>
            <a:spLocks noGrp="1"/>
          </p:cNvSpPr>
          <p:nvPr>
            <p:ph type="body" sz="quarter" idx="29" hasCustomPrompt="1"/>
          </p:nvPr>
        </p:nvSpPr>
        <p:spPr>
          <a:xfrm>
            <a:off x="3517176" y="4678747"/>
            <a:ext cx="5227544" cy="117572"/>
          </a:xfrm>
          <a:prstGeom prst="rect">
            <a:avLst/>
          </a:prstGeom>
        </p:spPr>
        <p:txBody>
          <a:bodyPr/>
          <a:lstStyle>
            <a:lvl1pPr marL="0" indent="0">
              <a:lnSpc>
                <a:spcPct val="100000"/>
              </a:lnSpc>
              <a:buNone/>
              <a:defRPr sz="818" b="1" i="0">
                <a:solidFill>
                  <a:schemeClr val="accent2"/>
                </a:solidFill>
                <a:latin typeface="Rockwell" panose="02060603020205020403" pitchFamily="18" charset="77"/>
              </a:defRPr>
            </a:lvl1pPr>
          </a:lstStyle>
          <a:p>
            <a:pPr lvl="0"/>
            <a:r>
              <a:rPr lang="en-US" dirty="0"/>
              <a:t>HEADER GOES HERE</a:t>
            </a:r>
          </a:p>
        </p:txBody>
      </p:sp>
      <p:sp>
        <p:nvSpPr>
          <p:cNvPr id="12" name="Text Placeholder 34">
            <a:extLst>
              <a:ext uri="{FF2B5EF4-FFF2-40B4-BE49-F238E27FC236}">
                <a16:creationId xmlns:a16="http://schemas.microsoft.com/office/drawing/2014/main" id="{05277F3F-9A66-4355-9614-C386B6950474}"/>
              </a:ext>
            </a:extLst>
          </p:cNvPr>
          <p:cNvSpPr>
            <a:spLocks noGrp="1"/>
          </p:cNvSpPr>
          <p:nvPr>
            <p:ph type="body" sz="quarter" idx="30" hasCustomPrompt="1"/>
          </p:nvPr>
        </p:nvSpPr>
        <p:spPr>
          <a:xfrm>
            <a:off x="3517176" y="4807233"/>
            <a:ext cx="5227544" cy="482201"/>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pPr lvl="0"/>
            <a:r>
              <a:rPr lang="en-US" dirty="0"/>
              <a:t>Copy and bullets copy and bullets copy and bullets copy and bullets copy and bullets copy and bullets copy and bullets copy and bullets copy and bullets copy and bullets copy and bullets</a:t>
            </a:r>
          </a:p>
        </p:txBody>
      </p:sp>
      <p:sp>
        <p:nvSpPr>
          <p:cNvPr id="13" name="Text Placeholder 39">
            <a:extLst>
              <a:ext uri="{FF2B5EF4-FFF2-40B4-BE49-F238E27FC236}">
                <a16:creationId xmlns:a16="http://schemas.microsoft.com/office/drawing/2014/main" id="{DC148F0D-0B1A-4800-8FAE-0D0CF6CC9957}"/>
              </a:ext>
            </a:extLst>
          </p:cNvPr>
          <p:cNvSpPr>
            <a:spLocks noGrp="1"/>
          </p:cNvSpPr>
          <p:nvPr>
            <p:ph type="body" sz="quarter" idx="31" hasCustomPrompt="1"/>
          </p:nvPr>
        </p:nvSpPr>
        <p:spPr>
          <a:xfrm>
            <a:off x="3517175" y="5373218"/>
            <a:ext cx="2578825" cy="778200"/>
          </a:xfrm>
          <a:prstGeom prst="rect">
            <a:avLst/>
          </a:prstGeom>
        </p:spPr>
        <p:txBody>
          <a:bodyPr/>
          <a:lstStyle>
            <a:lvl1pPr marL="116899" marR="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sz="818" b="0" i="0">
                <a:solidFill>
                  <a:schemeClr val="accent6">
                    <a:lumMod val="10000"/>
                  </a:schemeClr>
                </a:solidFill>
                <a:latin typeface="Arial" panose="020B0604020202020204" pitchFamily="34" charset="0"/>
                <a:cs typeface="Arial" panose="020B0604020202020204" pitchFamily="34" charset="0"/>
              </a:defRPr>
            </a:lvl1pPr>
          </a:lstStyle>
          <a:p>
            <a:pPr lvl="0"/>
            <a:r>
              <a:rPr lang="en-US" dirty="0"/>
              <a:t>Bullets</a:t>
            </a:r>
          </a:p>
          <a:p>
            <a:pPr marL="116899" marR="0" lvl="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a:pPr>
            <a:r>
              <a:rPr lang="en-US" dirty="0"/>
              <a:t>Bullets</a:t>
            </a:r>
          </a:p>
        </p:txBody>
      </p:sp>
      <p:sp>
        <p:nvSpPr>
          <p:cNvPr id="14" name="Text Placeholder 39">
            <a:extLst>
              <a:ext uri="{FF2B5EF4-FFF2-40B4-BE49-F238E27FC236}">
                <a16:creationId xmlns:a16="http://schemas.microsoft.com/office/drawing/2014/main" id="{642C799D-FC5C-415A-8588-4CD4E0156BD9}"/>
              </a:ext>
            </a:extLst>
          </p:cNvPr>
          <p:cNvSpPr>
            <a:spLocks noGrp="1"/>
          </p:cNvSpPr>
          <p:nvPr>
            <p:ph type="body" sz="quarter" idx="32" hasCustomPrompt="1"/>
          </p:nvPr>
        </p:nvSpPr>
        <p:spPr>
          <a:xfrm>
            <a:off x="6165895" y="5373218"/>
            <a:ext cx="2578825" cy="778200"/>
          </a:xfrm>
          <a:prstGeom prst="rect">
            <a:avLst/>
          </a:prstGeom>
        </p:spPr>
        <p:txBody>
          <a:bodyPr/>
          <a:lstStyle>
            <a:lvl1pPr marL="116899" marR="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sz="818" b="0" i="0">
                <a:solidFill>
                  <a:schemeClr val="accent6">
                    <a:lumMod val="10000"/>
                  </a:schemeClr>
                </a:solidFill>
                <a:latin typeface="Arial" panose="020B0604020202020204" pitchFamily="34" charset="0"/>
                <a:cs typeface="Arial" panose="020B0604020202020204" pitchFamily="34" charset="0"/>
              </a:defRPr>
            </a:lvl1pPr>
          </a:lstStyle>
          <a:p>
            <a:pPr marL="116899" marR="0" lvl="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a:pPr>
            <a:r>
              <a:rPr lang="en-US" dirty="0"/>
              <a:t>Bullets</a:t>
            </a:r>
          </a:p>
          <a:p>
            <a:pPr marL="116899" marR="0" lvl="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a:pPr>
            <a:r>
              <a:rPr lang="en-US" dirty="0"/>
              <a:t>Bullets</a:t>
            </a:r>
          </a:p>
          <a:p>
            <a:pPr lvl="0"/>
            <a:endParaRPr lang="en-US" dirty="0"/>
          </a:p>
        </p:txBody>
      </p:sp>
      <p:sp>
        <p:nvSpPr>
          <p:cNvPr id="15" name="Text Placeholder 2">
            <a:extLst>
              <a:ext uri="{FF2B5EF4-FFF2-40B4-BE49-F238E27FC236}">
                <a16:creationId xmlns:a16="http://schemas.microsoft.com/office/drawing/2014/main" id="{8ED0EF54-DCC4-4D96-9390-97AFBA65D844}"/>
              </a:ext>
            </a:extLst>
          </p:cNvPr>
          <p:cNvSpPr>
            <a:spLocks noGrp="1"/>
          </p:cNvSpPr>
          <p:nvPr>
            <p:ph type="body" sz="quarter" idx="36" hasCustomPrompt="1"/>
          </p:nvPr>
        </p:nvSpPr>
        <p:spPr>
          <a:xfrm>
            <a:off x="3517176" y="2302094"/>
            <a:ext cx="5227544" cy="1579646"/>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pPr lvl="0"/>
            <a:r>
              <a:rPr lang="en-US" dirty="0"/>
              <a:t>Body copy goes body goes here body copy goes here body copy goes here body copy goes here body copy goes here body copy goes here body copy goes here body copy goes here body copy goes here body copy goes here body copy goes here body copy goes here body copy goes here body here body copy goes here body copy goes here body copy goes here body copy goes here body copy goes here body here body copy goes here body copy goes here body copy goes here body copy goes here body copy goes here body here body copy goes here body copy goes here body copy goes here body copy goes here body copy goes here body here body copy goes here body copy goes here body copy</a:t>
            </a:r>
          </a:p>
        </p:txBody>
      </p:sp>
      <p:sp>
        <p:nvSpPr>
          <p:cNvPr id="21" name="Text Placeholder 18">
            <a:extLst>
              <a:ext uri="{FF2B5EF4-FFF2-40B4-BE49-F238E27FC236}">
                <a16:creationId xmlns:a16="http://schemas.microsoft.com/office/drawing/2014/main" id="{CAB150C2-88E0-4CE4-B8FC-EE29D42BF3E0}"/>
              </a:ext>
            </a:extLst>
          </p:cNvPr>
          <p:cNvSpPr>
            <a:spLocks noGrp="1"/>
          </p:cNvSpPr>
          <p:nvPr>
            <p:ph type="body" sz="quarter" idx="37" hasCustomPrompt="1"/>
          </p:nvPr>
        </p:nvSpPr>
        <p:spPr>
          <a:xfrm>
            <a:off x="229017" y="3616549"/>
            <a:ext cx="2674789" cy="449321"/>
          </a:xfrm>
          <a:prstGeom prst="rect">
            <a:avLst/>
          </a:prstGeom>
        </p:spPr>
        <p:txBody>
          <a:bodyPr/>
          <a:lstStyle>
            <a:lvl1pPr marL="0" indent="0">
              <a:buNone/>
              <a:defRPr sz="1363">
                <a:latin typeface="Arial Black" panose="020B0A04020102020204" pitchFamily="34" charset="0"/>
              </a:defRPr>
            </a:lvl1pPr>
          </a:lstStyle>
          <a:p>
            <a:r>
              <a:rPr lang="en-US" dirty="0"/>
              <a:t>CALL OUT 1 GOES HERE</a:t>
            </a:r>
          </a:p>
        </p:txBody>
      </p:sp>
      <p:sp>
        <p:nvSpPr>
          <p:cNvPr id="22" name="Text Placeholder 18">
            <a:extLst>
              <a:ext uri="{FF2B5EF4-FFF2-40B4-BE49-F238E27FC236}">
                <a16:creationId xmlns:a16="http://schemas.microsoft.com/office/drawing/2014/main" id="{28689D0B-1CEF-4C8D-8BBC-6AA55087A110}"/>
              </a:ext>
            </a:extLst>
          </p:cNvPr>
          <p:cNvSpPr>
            <a:spLocks noGrp="1"/>
          </p:cNvSpPr>
          <p:nvPr>
            <p:ph type="body" sz="quarter" idx="38" hasCustomPrompt="1"/>
          </p:nvPr>
        </p:nvSpPr>
        <p:spPr>
          <a:xfrm>
            <a:off x="229017" y="3986297"/>
            <a:ext cx="2674789" cy="449321"/>
          </a:xfrm>
          <a:prstGeom prst="rect">
            <a:avLst/>
          </a:prstGeom>
        </p:spPr>
        <p:txBody>
          <a:bodyPr/>
          <a:lstStyle>
            <a:lvl1pPr marL="0" indent="0">
              <a:buNone/>
              <a:defRPr sz="1363">
                <a:latin typeface="Rockwell" panose="02060603020205020403" pitchFamily="18" charset="0"/>
              </a:defRPr>
            </a:lvl1pPr>
          </a:lstStyle>
          <a:p>
            <a:r>
              <a:rPr lang="en-US" dirty="0"/>
              <a:t>CALL OUT 2 GOES HERE</a:t>
            </a:r>
          </a:p>
        </p:txBody>
      </p:sp>
      <p:sp>
        <p:nvSpPr>
          <p:cNvPr id="26" name="Picture Placeholder 4">
            <a:extLst>
              <a:ext uri="{FF2B5EF4-FFF2-40B4-BE49-F238E27FC236}">
                <a16:creationId xmlns:a16="http://schemas.microsoft.com/office/drawing/2014/main" id="{3EF62938-3DE8-4769-BEB2-96ED197B5206}"/>
              </a:ext>
            </a:extLst>
          </p:cNvPr>
          <p:cNvSpPr>
            <a:spLocks noGrp="1"/>
          </p:cNvSpPr>
          <p:nvPr>
            <p:ph type="pic" sz="quarter" idx="15"/>
          </p:nvPr>
        </p:nvSpPr>
        <p:spPr>
          <a:xfrm>
            <a:off x="-8254" y="2096354"/>
            <a:ext cx="3125359" cy="1018091"/>
          </a:xfrm>
          <a:prstGeom prst="rect">
            <a:avLst/>
          </a:prstGeom>
        </p:spPr>
        <p:txBody>
          <a:bodyPr/>
          <a:lstStyle>
            <a:lvl1pPr marL="233800" indent="-233800" algn="ctr">
              <a:buFont typeface="Arial" panose="020B0604020202020204" pitchFamily="34" charset="0"/>
              <a:buChar char="•"/>
              <a:defRPr sz="1363"/>
            </a:lvl1pPr>
          </a:lstStyle>
          <a:p>
            <a:r>
              <a:rPr lang="en-US" dirty="0"/>
              <a:t>Click icon to add picture</a:t>
            </a:r>
          </a:p>
        </p:txBody>
      </p:sp>
      <p:sp>
        <p:nvSpPr>
          <p:cNvPr id="27" name="Picture Placeholder 3">
            <a:extLst>
              <a:ext uri="{FF2B5EF4-FFF2-40B4-BE49-F238E27FC236}">
                <a16:creationId xmlns:a16="http://schemas.microsoft.com/office/drawing/2014/main" id="{8A84CB75-6ED8-4FB8-A851-A9A881162474}"/>
              </a:ext>
            </a:extLst>
          </p:cNvPr>
          <p:cNvSpPr>
            <a:spLocks noGrp="1"/>
          </p:cNvSpPr>
          <p:nvPr>
            <p:ph type="pic" sz="quarter" idx="18"/>
          </p:nvPr>
        </p:nvSpPr>
        <p:spPr>
          <a:xfrm>
            <a:off x="0" y="4936176"/>
            <a:ext cx="3102760" cy="1230204"/>
          </a:xfrm>
          <a:prstGeom prst="rect">
            <a:avLst/>
          </a:prstGeom>
        </p:spPr>
        <p:txBody>
          <a:bodyPr anchor="b"/>
          <a:lstStyle>
            <a:lvl1pPr marL="233800" indent="-233800" algn="ctr">
              <a:buFont typeface="Arial" panose="020B0604020202020204" pitchFamily="34" charset="0"/>
              <a:buChar char="•"/>
              <a:defRPr sz="1363"/>
            </a:lvl1pPr>
          </a:lstStyle>
          <a:p>
            <a:r>
              <a:rPr lang="en-US" dirty="0"/>
              <a:t>Click icon to add picture</a:t>
            </a:r>
          </a:p>
        </p:txBody>
      </p:sp>
      <p:sp>
        <p:nvSpPr>
          <p:cNvPr id="28" name="Text Placeholder 23">
            <a:extLst>
              <a:ext uri="{FF2B5EF4-FFF2-40B4-BE49-F238E27FC236}">
                <a16:creationId xmlns:a16="http://schemas.microsoft.com/office/drawing/2014/main" id="{32CC35CA-8BF0-4E67-A03D-11094C0BDEA9}"/>
              </a:ext>
            </a:extLst>
          </p:cNvPr>
          <p:cNvSpPr>
            <a:spLocks noGrp="1"/>
          </p:cNvSpPr>
          <p:nvPr>
            <p:ph type="body" sz="quarter" idx="20" hasCustomPrompt="1"/>
          </p:nvPr>
        </p:nvSpPr>
        <p:spPr>
          <a:xfrm>
            <a:off x="430438" y="513133"/>
            <a:ext cx="3555408" cy="309847"/>
          </a:xfrm>
          <a:prstGeom prst="rect">
            <a:avLst/>
          </a:prstGeom>
        </p:spPr>
        <p:txBody>
          <a:bodyPr/>
          <a:lstStyle>
            <a:lvl1pPr marL="0" indent="0">
              <a:lnSpc>
                <a:spcPct val="80000"/>
              </a:lnSpc>
              <a:buNone/>
              <a:defRPr sz="2660" b="0" i="0">
                <a:solidFill>
                  <a:schemeClr val="accent3"/>
                </a:solidFill>
                <a:latin typeface="Rockwell" panose="02060603020205020403" pitchFamily="18" charset="77"/>
              </a:defRPr>
            </a:lvl1pPr>
            <a:lvl2pPr marL="264973" indent="0">
              <a:buNone/>
              <a:defRPr/>
            </a:lvl2pPr>
          </a:lstStyle>
          <a:p>
            <a:pPr lvl="0"/>
            <a:r>
              <a:rPr lang="en-US" dirty="0"/>
              <a:t>TITLE </a:t>
            </a:r>
          </a:p>
        </p:txBody>
      </p:sp>
      <p:sp>
        <p:nvSpPr>
          <p:cNvPr id="29" name="Text Placeholder 30">
            <a:extLst>
              <a:ext uri="{FF2B5EF4-FFF2-40B4-BE49-F238E27FC236}">
                <a16:creationId xmlns:a16="http://schemas.microsoft.com/office/drawing/2014/main" id="{775EFAFE-905F-49D6-A180-2D7C5273C0CD}"/>
              </a:ext>
            </a:extLst>
          </p:cNvPr>
          <p:cNvSpPr>
            <a:spLocks noGrp="1"/>
          </p:cNvSpPr>
          <p:nvPr>
            <p:ph type="body" sz="quarter" idx="22" hasCustomPrompt="1"/>
          </p:nvPr>
        </p:nvSpPr>
        <p:spPr>
          <a:xfrm>
            <a:off x="430439" y="1434378"/>
            <a:ext cx="3555408" cy="422596"/>
          </a:xfrm>
          <a:prstGeom prst="rect">
            <a:avLst/>
          </a:prstGeom>
        </p:spPr>
        <p:txBody>
          <a:bodyPr/>
          <a:lstStyle>
            <a:lvl1pPr marL="0" indent="0">
              <a:lnSpc>
                <a:spcPct val="100000"/>
              </a:lnSpc>
              <a:buNone/>
              <a:defRPr sz="1091" b="0" i="0" spc="102" baseline="0">
                <a:solidFill>
                  <a:schemeClr val="bg1"/>
                </a:solidFill>
                <a:latin typeface="Arial" panose="020B0604020202020204" pitchFamily="34" charset="0"/>
                <a:cs typeface="Arial" panose="020B0604020202020204" pitchFamily="34" charset="0"/>
              </a:defRPr>
            </a:lvl1pPr>
          </a:lstStyle>
          <a:p>
            <a:pPr lvl="0"/>
            <a:r>
              <a:rPr lang="en-US" dirty="0"/>
              <a:t>SUBTITLE GOES HERE SUBTITLE GOES HERE</a:t>
            </a:r>
          </a:p>
        </p:txBody>
      </p:sp>
      <p:sp>
        <p:nvSpPr>
          <p:cNvPr id="30" name="Text Placeholder 43">
            <a:extLst>
              <a:ext uri="{FF2B5EF4-FFF2-40B4-BE49-F238E27FC236}">
                <a16:creationId xmlns:a16="http://schemas.microsoft.com/office/drawing/2014/main" id="{91EFFD81-32F5-4166-AD78-3BFD5412ABCB}"/>
              </a:ext>
            </a:extLst>
          </p:cNvPr>
          <p:cNvSpPr>
            <a:spLocks noGrp="1"/>
          </p:cNvSpPr>
          <p:nvPr>
            <p:ph type="body" sz="quarter" idx="33" hasCustomPrompt="1"/>
          </p:nvPr>
        </p:nvSpPr>
        <p:spPr>
          <a:xfrm>
            <a:off x="430439" y="842332"/>
            <a:ext cx="3555408" cy="591677"/>
          </a:xfrm>
          <a:prstGeom prst="rect">
            <a:avLst/>
          </a:prstGeom>
        </p:spPr>
        <p:txBody>
          <a:bodyPr/>
          <a:lstStyle>
            <a:lvl1pPr marL="0" indent="0">
              <a:lnSpc>
                <a:spcPct val="75000"/>
              </a:lnSpc>
              <a:buNone/>
              <a:defRPr sz="2523" b="1" i="0">
                <a:solidFill>
                  <a:schemeClr val="accent3"/>
                </a:solidFill>
                <a:latin typeface="Arial Black" panose="020B0604020202020204" pitchFamily="34" charset="0"/>
                <a:cs typeface="Arial Black" panose="020B0604020202020204" pitchFamily="34" charset="0"/>
              </a:defRPr>
            </a:lvl1pPr>
          </a:lstStyle>
          <a:p>
            <a:pPr lvl="0"/>
            <a:r>
              <a:rPr lang="en-US" dirty="0"/>
              <a:t>SECOND TITLE</a:t>
            </a:r>
          </a:p>
        </p:txBody>
      </p:sp>
      <p:sp>
        <p:nvSpPr>
          <p:cNvPr id="32" name="Text Placeholder 18">
            <a:extLst>
              <a:ext uri="{FF2B5EF4-FFF2-40B4-BE49-F238E27FC236}">
                <a16:creationId xmlns:a16="http://schemas.microsoft.com/office/drawing/2014/main" id="{0D67CCF4-C5F5-487F-8D48-44198FFFAD73}"/>
              </a:ext>
            </a:extLst>
          </p:cNvPr>
          <p:cNvSpPr>
            <a:spLocks noGrp="1"/>
          </p:cNvSpPr>
          <p:nvPr>
            <p:ph type="body" sz="quarter" idx="39" hasCustomPrompt="1"/>
          </p:nvPr>
        </p:nvSpPr>
        <p:spPr>
          <a:xfrm>
            <a:off x="4862456" y="518427"/>
            <a:ext cx="3882264" cy="1429703"/>
          </a:xfrm>
          <a:prstGeom prst="rect">
            <a:avLst/>
          </a:prstGeom>
        </p:spPr>
        <p:txBody>
          <a:bodyPr/>
          <a:lstStyle>
            <a:lvl1pPr marL="0" indent="0">
              <a:lnSpc>
                <a:spcPts val="1295"/>
              </a:lnSpc>
              <a:spcAft>
                <a:spcPts val="409"/>
              </a:spcAft>
              <a:buNone/>
              <a:defRPr sz="1023" b="1">
                <a:solidFill>
                  <a:schemeClr val="bg1"/>
                </a:solidFill>
                <a:latin typeface="Arial" panose="020B0604020202020204" pitchFamily="34" charset="0"/>
                <a:cs typeface="Arial" panose="020B0604020202020204" pitchFamily="34" charset="0"/>
              </a:defRPr>
            </a:lvl1pPr>
          </a:lstStyle>
          <a:p>
            <a:r>
              <a:rPr lang="en-US" dirty="0"/>
              <a:t>Intro text intro text intro text intro text intro text intro text intro text intro text intro text intro text intro text intro text intro text intro text intro text intro text intro text intro text intro text intro text intro text intro text intro text intro text intro text intro text intro text intro text</a:t>
            </a:r>
          </a:p>
        </p:txBody>
      </p:sp>
    </p:spTree>
    <p:extLst>
      <p:ext uri="{BB962C8B-B14F-4D97-AF65-F5344CB8AC3E}">
        <p14:creationId xmlns:p14="http://schemas.microsoft.com/office/powerpoint/2010/main" val="3206155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4" name="Picture Placeholder 1">
            <a:extLst>
              <a:ext uri="{FF2B5EF4-FFF2-40B4-BE49-F238E27FC236}">
                <a16:creationId xmlns:a16="http://schemas.microsoft.com/office/drawing/2014/main" id="{437F4ADB-3A4A-471A-ADB3-CACFE3ACC244}"/>
              </a:ext>
            </a:extLst>
          </p:cNvPr>
          <p:cNvSpPr>
            <a:spLocks noGrp="1"/>
          </p:cNvSpPr>
          <p:nvPr>
            <p:ph type="pic" sz="quarter" idx="4294967295"/>
          </p:nvPr>
        </p:nvSpPr>
        <p:spPr>
          <a:xfrm>
            <a:off x="-11029" y="329666"/>
            <a:ext cx="2947088" cy="1527693"/>
          </a:xfrm>
          <a:prstGeom prst="rect">
            <a:avLst/>
          </a:prstGeom>
        </p:spPr>
        <p:txBody>
          <a:bodyPr/>
          <a:lstStyle>
            <a:lvl1pPr marL="0" marR="0" indent="0" algn="l" defTabSz="529946" rtl="0" eaLnBrk="1" fontAlgn="auto" latinLnBrk="0" hangingPunct="1">
              <a:lnSpc>
                <a:spcPct val="90000"/>
              </a:lnSpc>
              <a:spcBef>
                <a:spcPts val="580"/>
              </a:spcBef>
              <a:spcAft>
                <a:spcPts val="0"/>
              </a:spcAft>
              <a:buClrTx/>
              <a:buSzTx/>
              <a:buFont typeface="Arial" panose="020B0604020202020204" pitchFamily="34" charset="0"/>
              <a:buNone/>
              <a:tabLst/>
              <a:defRPr/>
            </a:lvl1pPr>
          </a:lstStyle>
          <a:p>
            <a:pPr marL="132486" marR="0" lvl="0" indent="-132486" algn="l" defTabSz="529946" rtl="0" eaLnBrk="1" fontAlgn="auto" latinLnBrk="0" hangingPunct="1">
              <a:lnSpc>
                <a:spcPct val="90000"/>
              </a:lnSpc>
              <a:spcBef>
                <a:spcPts val="58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55" name="Picture Placeholder 2">
            <a:extLst>
              <a:ext uri="{FF2B5EF4-FFF2-40B4-BE49-F238E27FC236}">
                <a16:creationId xmlns:a16="http://schemas.microsoft.com/office/drawing/2014/main" id="{D5F3FDFC-0B81-40F0-8B81-C25961373F81}"/>
              </a:ext>
            </a:extLst>
          </p:cNvPr>
          <p:cNvSpPr>
            <a:spLocks noGrp="1"/>
          </p:cNvSpPr>
          <p:nvPr>
            <p:ph type="pic" sz="quarter" idx="4294967295"/>
          </p:nvPr>
        </p:nvSpPr>
        <p:spPr>
          <a:xfrm>
            <a:off x="6544235" y="3108614"/>
            <a:ext cx="2603500" cy="1346488"/>
          </a:xfrm>
          <a:prstGeom prst="rect">
            <a:avLst/>
          </a:prstGeom>
        </p:spPr>
        <p:txBody>
          <a:bodyPr/>
          <a:lstStyle>
            <a:lvl1pPr marL="0" marR="0" indent="0" algn="l" defTabSz="529946" rtl="0" eaLnBrk="1" fontAlgn="auto" latinLnBrk="0" hangingPunct="1">
              <a:lnSpc>
                <a:spcPct val="90000"/>
              </a:lnSpc>
              <a:spcBef>
                <a:spcPts val="580"/>
              </a:spcBef>
              <a:spcAft>
                <a:spcPts val="0"/>
              </a:spcAft>
              <a:buClrTx/>
              <a:buSzTx/>
              <a:buFont typeface="Arial" panose="020B0604020202020204" pitchFamily="34" charset="0"/>
              <a:buNone/>
              <a:tabLst/>
              <a:defRPr/>
            </a:lvl1pPr>
          </a:lstStyle>
          <a:p>
            <a:pPr marL="132486" marR="0" lvl="0" indent="-132486" algn="l" defTabSz="529946" rtl="0" eaLnBrk="1" fontAlgn="auto" latinLnBrk="0" hangingPunct="1">
              <a:lnSpc>
                <a:spcPct val="90000"/>
              </a:lnSpc>
              <a:spcBef>
                <a:spcPts val="58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56" name="Picture Placeholder 2">
            <a:extLst>
              <a:ext uri="{FF2B5EF4-FFF2-40B4-BE49-F238E27FC236}">
                <a16:creationId xmlns:a16="http://schemas.microsoft.com/office/drawing/2014/main" id="{9A223EC1-6018-428D-8E65-A689D1EAC262}"/>
              </a:ext>
            </a:extLst>
          </p:cNvPr>
          <p:cNvSpPr>
            <a:spLocks noGrp="1"/>
          </p:cNvSpPr>
          <p:nvPr>
            <p:ph type="pic" sz="quarter" idx="4294967295"/>
          </p:nvPr>
        </p:nvSpPr>
        <p:spPr>
          <a:xfrm>
            <a:off x="3331" y="4615790"/>
            <a:ext cx="2525387" cy="1346450"/>
          </a:xfrm>
          <a:prstGeom prst="rect">
            <a:avLst/>
          </a:prstGeom>
        </p:spPr>
        <p:txBody>
          <a:bodyPr/>
          <a:lstStyle>
            <a:lvl1pPr marL="0" marR="0" indent="0" algn="l" defTabSz="529946" rtl="0" eaLnBrk="1" fontAlgn="auto" latinLnBrk="0" hangingPunct="1">
              <a:lnSpc>
                <a:spcPct val="90000"/>
              </a:lnSpc>
              <a:spcBef>
                <a:spcPts val="580"/>
              </a:spcBef>
              <a:spcAft>
                <a:spcPts val="0"/>
              </a:spcAft>
              <a:buClrTx/>
              <a:buSzTx/>
              <a:buFont typeface="Arial" panose="020B0604020202020204" pitchFamily="34" charset="0"/>
              <a:buNone/>
              <a:tabLst/>
              <a:defRPr/>
            </a:lvl1pPr>
          </a:lstStyle>
          <a:p>
            <a:pPr marL="132486" marR="0" lvl="0" indent="-132486" algn="l" defTabSz="529946" rtl="0" eaLnBrk="1" fontAlgn="auto" latinLnBrk="0" hangingPunct="1">
              <a:lnSpc>
                <a:spcPct val="90000"/>
              </a:lnSpc>
              <a:spcBef>
                <a:spcPts val="58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73" name="Text Placeholder 23">
            <a:extLst>
              <a:ext uri="{FF2B5EF4-FFF2-40B4-BE49-F238E27FC236}">
                <a16:creationId xmlns:a16="http://schemas.microsoft.com/office/drawing/2014/main" id="{E56342C9-8C9A-4A6D-8E66-B52E951DB22A}"/>
              </a:ext>
            </a:extLst>
          </p:cNvPr>
          <p:cNvSpPr>
            <a:spLocks noGrp="1"/>
          </p:cNvSpPr>
          <p:nvPr>
            <p:ph type="body" sz="quarter" idx="20" hasCustomPrompt="1"/>
          </p:nvPr>
        </p:nvSpPr>
        <p:spPr>
          <a:xfrm>
            <a:off x="3198738" y="463257"/>
            <a:ext cx="5512685" cy="309847"/>
          </a:xfrm>
          <a:prstGeom prst="rect">
            <a:avLst/>
          </a:prstGeom>
        </p:spPr>
        <p:txBody>
          <a:bodyPr/>
          <a:lstStyle>
            <a:lvl1pPr marL="0" indent="0">
              <a:lnSpc>
                <a:spcPct val="80000"/>
              </a:lnSpc>
              <a:buNone/>
              <a:defRPr sz="2660" b="0" i="0">
                <a:solidFill>
                  <a:schemeClr val="accent2"/>
                </a:solidFill>
                <a:latin typeface="Rockwell" panose="02060603020205020403" pitchFamily="18" charset="77"/>
              </a:defRPr>
            </a:lvl1pPr>
            <a:lvl2pPr marL="264973" indent="0">
              <a:buNone/>
              <a:defRPr/>
            </a:lvl2pPr>
          </a:lstStyle>
          <a:p>
            <a:pPr lvl="0"/>
            <a:r>
              <a:rPr lang="en-US" dirty="0"/>
              <a:t>TITLE </a:t>
            </a:r>
          </a:p>
        </p:txBody>
      </p:sp>
      <p:sp>
        <p:nvSpPr>
          <p:cNvPr id="74" name="Text Placeholder 30">
            <a:extLst>
              <a:ext uri="{FF2B5EF4-FFF2-40B4-BE49-F238E27FC236}">
                <a16:creationId xmlns:a16="http://schemas.microsoft.com/office/drawing/2014/main" id="{30CCD4D9-69C5-4A2F-AEF3-81E5193C59EC}"/>
              </a:ext>
            </a:extLst>
          </p:cNvPr>
          <p:cNvSpPr>
            <a:spLocks noGrp="1"/>
          </p:cNvSpPr>
          <p:nvPr>
            <p:ph type="body" sz="quarter" idx="22" hasCustomPrompt="1"/>
          </p:nvPr>
        </p:nvSpPr>
        <p:spPr>
          <a:xfrm>
            <a:off x="3213083" y="1110182"/>
            <a:ext cx="5583365" cy="604041"/>
          </a:xfrm>
          <a:prstGeom prst="rect">
            <a:avLst/>
          </a:prstGeom>
        </p:spPr>
        <p:txBody>
          <a:bodyPr/>
          <a:lstStyle>
            <a:lvl1pPr marL="0" marR="0" indent="0" algn="l" defTabSz="529946" rtl="0" eaLnBrk="1" fontAlgn="auto" latinLnBrk="0" hangingPunct="1">
              <a:lnSpc>
                <a:spcPct val="100000"/>
              </a:lnSpc>
              <a:spcBef>
                <a:spcPts val="580"/>
              </a:spcBef>
              <a:spcAft>
                <a:spcPts val="0"/>
              </a:spcAft>
              <a:buClrTx/>
              <a:buSzTx/>
              <a:buFont typeface="Arial" panose="020B0604020202020204" pitchFamily="34" charset="0"/>
              <a:buNone/>
              <a:tabLst/>
              <a:defRPr sz="1091" b="0" i="0" spc="102" baseline="0">
                <a:solidFill>
                  <a:schemeClr val="bg1"/>
                </a:solidFill>
                <a:latin typeface="Arial" panose="020B0604020202020204" pitchFamily="34" charset="0"/>
                <a:cs typeface="Arial" panose="020B0604020202020204" pitchFamily="34" charset="0"/>
              </a:defRPr>
            </a:lvl1pPr>
          </a:lstStyle>
          <a:p>
            <a:pPr marL="0" marR="0" lvl="0" indent="0" algn="l" defTabSz="529946" rtl="0" eaLnBrk="1" fontAlgn="auto" latinLnBrk="0" hangingPunct="1">
              <a:lnSpc>
                <a:spcPct val="100000"/>
              </a:lnSpc>
              <a:spcBef>
                <a:spcPts val="580"/>
              </a:spcBef>
              <a:spcAft>
                <a:spcPts val="0"/>
              </a:spcAft>
              <a:buClrTx/>
              <a:buSzTx/>
              <a:buFont typeface="Arial" panose="020B0604020202020204" pitchFamily="34" charset="0"/>
              <a:buNone/>
              <a:tabLst/>
              <a:defRPr/>
            </a:pPr>
            <a:r>
              <a:rPr lang="en-US" dirty="0"/>
              <a:t>SUBTITLE GOES HERE SUBTITLE GOES HERE SUBTITLE GOES HERE SUBTITLE GOES HERE SUBTITLE GOES HERE</a:t>
            </a:r>
          </a:p>
        </p:txBody>
      </p:sp>
      <p:sp>
        <p:nvSpPr>
          <p:cNvPr id="75" name="Text Placeholder 43">
            <a:extLst>
              <a:ext uri="{FF2B5EF4-FFF2-40B4-BE49-F238E27FC236}">
                <a16:creationId xmlns:a16="http://schemas.microsoft.com/office/drawing/2014/main" id="{765B79D3-0B6E-4AD1-89F1-4B99DCCE16F2}"/>
              </a:ext>
            </a:extLst>
          </p:cNvPr>
          <p:cNvSpPr>
            <a:spLocks noGrp="1"/>
          </p:cNvSpPr>
          <p:nvPr>
            <p:ph type="body" sz="quarter" idx="33" hasCustomPrompt="1"/>
          </p:nvPr>
        </p:nvSpPr>
        <p:spPr>
          <a:xfrm>
            <a:off x="3198739" y="792456"/>
            <a:ext cx="5510147" cy="591677"/>
          </a:xfrm>
          <a:prstGeom prst="rect">
            <a:avLst/>
          </a:prstGeom>
        </p:spPr>
        <p:txBody>
          <a:bodyPr/>
          <a:lstStyle>
            <a:lvl1pPr marL="0" indent="0">
              <a:lnSpc>
                <a:spcPct val="75000"/>
              </a:lnSpc>
              <a:buNone/>
              <a:defRPr sz="2523" b="1" i="0">
                <a:solidFill>
                  <a:schemeClr val="accent2"/>
                </a:solidFill>
                <a:latin typeface="Arial Black" panose="020B0604020202020204" pitchFamily="34" charset="0"/>
                <a:cs typeface="Arial Black" panose="020B0604020202020204" pitchFamily="34" charset="0"/>
              </a:defRPr>
            </a:lvl1pPr>
          </a:lstStyle>
          <a:p>
            <a:pPr lvl="0"/>
            <a:r>
              <a:rPr lang="en-US" dirty="0"/>
              <a:t>SECOND TITLE</a:t>
            </a:r>
          </a:p>
        </p:txBody>
      </p:sp>
      <p:sp>
        <p:nvSpPr>
          <p:cNvPr id="76" name="Text Placeholder 25">
            <a:extLst>
              <a:ext uri="{FF2B5EF4-FFF2-40B4-BE49-F238E27FC236}">
                <a16:creationId xmlns:a16="http://schemas.microsoft.com/office/drawing/2014/main" id="{48AF04BC-CB4E-472E-9810-121ADC5D6EF0}"/>
              </a:ext>
            </a:extLst>
          </p:cNvPr>
          <p:cNvSpPr>
            <a:spLocks noGrp="1"/>
          </p:cNvSpPr>
          <p:nvPr>
            <p:ph type="body" sz="quarter" idx="27" hasCustomPrompt="1"/>
          </p:nvPr>
        </p:nvSpPr>
        <p:spPr>
          <a:xfrm>
            <a:off x="476348" y="3049816"/>
            <a:ext cx="5227544" cy="118489"/>
          </a:xfrm>
          <a:prstGeom prst="rect">
            <a:avLst/>
          </a:prstGeom>
        </p:spPr>
        <p:txBody>
          <a:bodyPr/>
          <a:lstStyle>
            <a:lvl1pPr marL="0" indent="0">
              <a:lnSpc>
                <a:spcPct val="100000"/>
              </a:lnSpc>
              <a:buNone/>
              <a:defRPr sz="818" b="1" i="0">
                <a:solidFill>
                  <a:schemeClr val="accent2"/>
                </a:solidFill>
                <a:latin typeface="Rockwell" panose="02060603020205020403" pitchFamily="18" charset="77"/>
              </a:defRPr>
            </a:lvl1pPr>
          </a:lstStyle>
          <a:p>
            <a:pPr lvl="0"/>
            <a:r>
              <a:rPr lang="en-US" dirty="0"/>
              <a:t>HEADER GOES HERE</a:t>
            </a:r>
          </a:p>
        </p:txBody>
      </p:sp>
      <p:sp>
        <p:nvSpPr>
          <p:cNvPr id="77" name="Text Placeholder 34">
            <a:extLst>
              <a:ext uri="{FF2B5EF4-FFF2-40B4-BE49-F238E27FC236}">
                <a16:creationId xmlns:a16="http://schemas.microsoft.com/office/drawing/2014/main" id="{615FAF40-2AD9-471A-9089-C0C8074D47F8}"/>
              </a:ext>
            </a:extLst>
          </p:cNvPr>
          <p:cNvSpPr>
            <a:spLocks noGrp="1"/>
          </p:cNvSpPr>
          <p:nvPr>
            <p:ph type="body" sz="quarter" idx="28" hasCustomPrompt="1"/>
          </p:nvPr>
        </p:nvSpPr>
        <p:spPr>
          <a:xfrm>
            <a:off x="476348" y="3336945"/>
            <a:ext cx="5227544" cy="1130102"/>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a:t>
            </a:r>
          </a:p>
        </p:txBody>
      </p:sp>
      <p:sp>
        <p:nvSpPr>
          <p:cNvPr id="78" name="Text Placeholder 25">
            <a:extLst>
              <a:ext uri="{FF2B5EF4-FFF2-40B4-BE49-F238E27FC236}">
                <a16:creationId xmlns:a16="http://schemas.microsoft.com/office/drawing/2014/main" id="{178729B1-5E80-4922-847E-7A77BC8BF1B9}"/>
              </a:ext>
            </a:extLst>
          </p:cNvPr>
          <p:cNvSpPr>
            <a:spLocks noGrp="1"/>
          </p:cNvSpPr>
          <p:nvPr>
            <p:ph type="body" sz="quarter" idx="34" hasCustomPrompt="1"/>
          </p:nvPr>
        </p:nvSpPr>
        <p:spPr>
          <a:xfrm>
            <a:off x="469176" y="3178663"/>
            <a:ext cx="5227544" cy="118489"/>
          </a:xfrm>
          <a:prstGeom prst="rect">
            <a:avLst/>
          </a:prstGeom>
        </p:spPr>
        <p:txBody>
          <a:bodyPr/>
          <a:lstStyle>
            <a:lvl1pPr marL="0" indent="0">
              <a:lnSpc>
                <a:spcPct val="100000"/>
              </a:lnSpc>
              <a:buNone/>
              <a:defRPr sz="818" b="1" i="0">
                <a:solidFill>
                  <a:srgbClr val="4CC3C2"/>
                </a:solidFill>
                <a:latin typeface="Arial" panose="020B0604020202020204" pitchFamily="34" charset="0"/>
                <a:cs typeface="Arial" panose="020B0604020202020204" pitchFamily="34" charset="0"/>
              </a:defRPr>
            </a:lvl1pPr>
          </a:lstStyle>
          <a:p>
            <a:r>
              <a:rPr lang="en-US" sz="818" dirty="0"/>
              <a:t>Subhead here subhead here subhead here</a:t>
            </a:r>
          </a:p>
        </p:txBody>
      </p:sp>
      <p:sp>
        <p:nvSpPr>
          <p:cNvPr id="79" name="Text Placeholder 25">
            <a:extLst>
              <a:ext uri="{FF2B5EF4-FFF2-40B4-BE49-F238E27FC236}">
                <a16:creationId xmlns:a16="http://schemas.microsoft.com/office/drawing/2014/main" id="{3C3043A4-31DC-4C0B-90D8-08D07D067E4E}"/>
              </a:ext>
            </a:extLst>
          </p:cNvPr>
          <p:cNvSpPr>
            <a:spLocks noGrp="1"/>
          </p:cNvSpPr>
          <p:nvPr>
            <p:ph type="body" sz="quarter" idx="35" hasCustomPrompt="1"/>
          </p:nvPr>
        </p:nvSpPr>
        <p:spPr>
          <a:xfrm>
            <a:off x="3024716" y="4616767"/>
            <a:ext cx="5227544" cy="118489"/>
          </a:xfrm>
          <a:prstGeom prst="rect">
            <a:avLst/>
          </a:prstGeom>
        </p:spPr>
        <p:txBody>
          <a:bodyPr/>
          <a:lstStyle>
            <a:lvl1pPr marL="0" indent="0">
              <a:lnSpc>
                <a:spcPct val="100000"/>
              </a:lnSpc>
              <a:buNone/>
              <a:defRPr sz="818" b="1" i="0">
                <a:solidFill>
                  <a:schemeClr val="accent2"/>
                </a:solidFill>
                <a:latin typeface="Rockwell" panose="02060603020205020403" pitchFamily="18" charset="77"/>
              </a:defRPr>
            </a:lvl1pPr>
          </a:lstStyle>
          <a:p>
            <a:pPr lvl="0"/>
            <a:r>
              <a:rPr lang="en-US" dirty="0"/>
              <a:t>HEADER GOES HERE</a:t>
            </a:r>
          </a:p>
        </p:txBody>
      </p:sp>
      <p:sp>
        <p:nvSpPr>
          <p:cNvPr id="80" name="Text Placeholder 34">
            <a:extLst>
              <a:ext uri="{FF2B5EF4-FFF2-40B4-BE49-F238E27FC236}">
                <a16:creationId xmlns:a16="http://schemas.microsoft.com/office/drawing/2014/main" id="{1593CAC8-720A-4C0E-A262-C1BE63A1B006}"/>
              </a:ext>
            </a:extLst>
          </p:cNvPr>
          <p:cNvSpPr>
            <a:spLocks noGrp="1"/>
          </p:cNvSpPr>
          <p:nvPr>
            <p:ph type="body" sz="quarter" idx="36" hasCustomPrompt="1"/>
          </p:nvPr>
        </p:nvSpPr>
        <p:spPr>
          <a:xfrm>
            <a:off x="3024716" y="4903896"/>
            <a:ext cx="5227544" cy="986119"/>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a:t>
            </a:r>
          </a:p>
        </p:txBody>
      </p:sp>
      <p:sp>
        <p:nvSpPr>
          <p:cNvPr id="81" name="Text Placeholder 25">
            <a:extLst>
              <a:ext uri="{FF2B5EF4-FFF2-40B4-BE49-F238E27FC236}">
                <a16:creationId xmlns:a16="http://schemas.microsoft.com/office/drawing/2014/main" id="{94750C18-899C-40CF-9C2C-297463E15EDA}"/>
              </a:ext>
            </a:extLst>
          </p:cNvPr>
          <p:cNvSpPr>
            <a:spLocks noGrp="1"/>
          </p:cNvSpPr>
          <p:nvPr>
            <p:ph type="body" sz="quarter" idx="37" hasCustomPrompt="1"/>
          </p:nvPr>
        </p:nvSpPr>
        <p:spPr>
          <a:xfrm>
            <a:off x="3017544" y="4745615"/>
            <a:ext cx="5227544" cy="118489"/>
          </a:xfrm>
          <a:prstGeom prst="rect">
            <a:avLst/>
          </a:prstGeom>
        </p:spPr>
        <p:txBody>
          <a:bodyPr/>
          <a:lstStyle>
            <a:lvl1pPr marL="0" indent="0">
              <a:lnSpc>
                <a:spcPct val="100000"/>
              </a:lnSpc>
              <a:buNone/>
              <a:defRPr sz="818" b="1" i="0">
                <a:solidFill>
                  <a:srgbClr val="4CC3C2"/>
                </a:solidFill>
                <a:latin typeface="Arial" panose="020B0604020202020204" pitchFamily="34" charset="0"/>
                <a:cs typeface="Arial" panose="020B0604020202020204" pitchFamily="34" charset="0"/>
              </a:defRPr>
            </a:lvl1pPr>
          </a:lstStyle>
          <a:p>
            <a:r>
              <a:rPr lang="en-US" sz="818" dirty="0"/>
              <a:t>Subhead here subhead here subhead here</a:t>
            </a:r>
          </a:p>
        </p:txBody>
      </p:sp>
      <p:sp>
        <p:nvSpPr>
          <p:cNvPr id="84" name="Text Placeholder 25">
            <a:extLst>
              <a:ext uri="{FF2B5EF4-FFF2-40B4-BE49-F238E27FC236}">
                <a16:creationId xmlns:a16="http://schemas.microsoft.com/office/drawing/2014/main" id="{75AADD78-9AA6-48D6-8955-95B7D0F4F959}"/>
              </a:ext>
            </a:extLst>
          </p:cNvPr>
          <p:cNvSpPr>
            <a:spLocks noGrp="1"/>
          </p:cNvSpPr>
          <p:nvPr>
            <p:ph type="body" sz="quarter" idx="38" hasCustomPrompt="1"/>
          </p:nvPr>
        </p:nvSpPr>
        <p:spPr>
          <a:xfrm>
            <a:off x="469177" y="2264263"/>
            <a:ext cx="2485724" cy="201445"/>
          </a:xfrm>
          <a:prstGeom prst="rect">
            <a:avLst/>
          </a:prstGeom>
        </p:spPr>
        <p:txBody>
          <a:bodyPr/>
          <a:lstStyle>
            <a:lvl1pPr marL="0" indent="0" algn="ctr">
              <a:lnSpc>
                <a:spcPct val="100000"/>
              </a:lnSpc>
              <a:buNone/>
              <a:defRPr sz="818" b="1" i="0">
                <a:solidFill>
                  <a:schemeClr val="accent2"/>
                </a:solidFill>
                <a:latin typeface="Rockwell" panose="02060603020205020403" pitchFamily="18" charset="77"/>
              </a:defRPr>
            </a:lvl1pPr>
          </a:lstStyle>
          <a:p>
            <a:pPr lvl="0"/>
            <a:r>
              <a:rPr lang="en-US" dirty="0"/>
              <a:t>TEXT GOES HERE</a:t>
            </a:r>
          </a:p>
        </p:txBody>
      </p:sp>
      <p:sp>
        <p:nvSpPr>
          <p:cNvPr id="85" name="Text Placeholder 34">
            <a:extLst>
              <a:ext uri="{FF2B5EF4-FFF2-40B4-BE49-F238E27FC236}">
                <a16:creationId xmlns:a16="http://schemas.microsoft.com/office/drawing/2014/main" id="{6F93702A-61A2-4681-B304-27C569B6FB13}"/>
              </a:ext>
            </a:extLst>
          </p:cNvPr>
          <p:cNvSpPr>
            <a:spLocks noGrp="1"/>
          </p:cNvSpPr>
          <p:nvPr>
            <p:ph type="body" sz="quarter" idx="39" hasCustomPrompt="1"/>
          </p:nvPr>
        </p:nvSpPr>
        <p:spPr>
          <a:xfrm>
            <a:off x="469177" y="2393450"/>
            <a:ext cx="2485723" cy="590040"/>
          </a:xfrm>
          <a:prstGeom prst="rect">
            <a:avLst/>
          </a:prstGeom>
        </p:spPr>
        <p:txBody>
          <a:bodyPr/>
          <a:lstStyle>
            <a:lvl1pPr marL="0" indent="0" algn="ctr">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goes here copy goes here copy goes here copy goes here copy goes here copy goes here</a:t>
            </a:r>
          </a:p>
        </p:txBody>
      </p:sp>
      <p:sp>
        <p:nvSpPr>
          <p:cNvPr id="86" name="Text Placeholder 25">
            <a:extLst>
              <a:ext uri="{FF2B5EF4-FFF2-40B4-BE49-F238E27FC236}">
                <a16:creationId xmlns:a16="http://schemas.microsoft.com/office/drawing/2014/main" id="{F405F989-3933-4B1C-AE30-8567550EA3DB}"/>
              </a:ext>
            </a:extLst>
          </p:cNvPr>
          <p:cNvSpPr>
            <a:spLocks noGrp="1"/>
          </p:cNvSpPr>
          <p:nvPr>
            <p:ph type="body" sz="quarter" idx="40" hasCustomPrompt="1"/>
          </p:nvPr>
        </p:nvSpPr>
        <p:spPr>
          <a:xfrm>
            <a:off x="3359398" y="2268419"/>
            <a:ext cx="2485724" cy="201445"/>
          </a:xfrm>
          <a:prstGeom prst="rect">
            <a:avLst/>
          </a:prstGeom>
        </p:spPr>
        <p:txBody>
          <a:bodyPr/>
          <a:lstStyle>
            <a:lvl1pPr marL="0" indent="0" algn="ctr">
              <a:lnSpc>
                <a:spcPct val="100000"/>
              </a:lnSpc>
              <a:buNone/>
              <a:defRPr sz="818" b="1" i="0">
                <a:solidFill>
                  <a:schemeClr val="accent2"/>
                </a:solidFill>
                <a:latin typeface="Rockwell" panose="02060603020205020403" pitchFamily="18" charset="77"/>
              </a:defRPr>
            </a:lvl1pPr>
          </a:lstStyle>
          <a:p>
            <a:pPr lvl="0"/>
            <a:r>
              <a:rPr lang="en-US" dirty="0"/>
              <a:t>TEXT GOES HERE</a:t>
            </a:r>
          </a:p>
        </p:txBody>
      </p:sp>
      <p:sp>
        <p:nvSpPr>
          <p:cNvPr id="87" name="Text Placeholder 34">
            <a:extLst>
              <a:ext uri="{FF2B5EF4-FFF2-40B4-BE49-F238E27FC236}">
                <a16:creationId xmlns:a16="http://schemas.microsoft.com/office/drawing/2014/main" id="{CD594D1E-1830-4058-84D1-881D151B9246}"/>
              </a:ext>
            </a:extLst>
          </p:cNvPr>
          <p:cNvSpPr>
            <a:spLocks noGrp="1"/>
          </p:cNvSpPr>
          <p:nvPr>
            <p:ph type="body" sz="quarter" idx="41" hasCustomPrompt="1"/>
          </p:nvPr>
        </p:nvSpPr>
        <p:spPr>
          <a:xfrm>
            <a:off x="3359398" y="2397607"/>
            <a:ext cx="2485723" cy="590040"/>
          </a:xfrm>
          <a:prstGeom prst="rect">
            <a:avLst/>
          </a:prstGeom>
        </p:spPr>
        <p:txBody>
          <a:bodyPr/>
          <a:lstStyle>
            <a:lvl1pPr marL="0" indent="0" algn="ctr">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goes here copy goes here copy goes here copy goes here copy goes here copy goes here</a:t>
            </a:r>
          </a:p>
        </p:txBody>
      </p:sp>
      <p:sp>
        <p:nvSpPr>
          <p:cNvPr id="88" name="Text Placeholder 25">
            <a:extLst>
              <a:ext uri="{FF2B5EF4-FFF2-40B4-BE49-F238E27FC236}">
                <a16:creationId xmlns:a16="http://schemas.microsoft.com/office/drawing/2014/main" id="{4E0C29FE-4E22-4BC5-A3AC-0F89402858F7}"/>
              </a:ext>
            </a:extLst>
          </p:cNvPr>
          <p:cNvSpPr>
            <a:spLocks noGrp="1"/>
          </p:cNvSpPr>
          <p:nvPr>
            <p:ph type="body" sz="quarter" idx="42" hasCustomPrompt="1"/>
          </p:nvPr>
        </p:nvSpPr>
        <p:spPr>
          <a:xfrm>
            <a:off x="6199417" y="2268419"/>
            <a:ext cx="2485724" cy="201445"/>
          </a:xfrm>
          <a:prstGeom prst="rect">
            <a:avLst/>
          </a:prstGeom>
        </p:spPr>
        <p:txBody>
          <a:bodyPr/>
          <a:lstStyle>
            <a:lvl1pPr marL="0" indent="0" algn="ctr">
              <a:lnSpc>
                <a:spcPct val="100000"/>
              </a:lnSpc>
              <a:buNone/>
              <a:defRPr sz="818" b="1" i="0">
                <a:solidFill>
                  <a:schemeClr val="accent2"/>
                </a:solidFill>
                <a:latin typeface="Rockwell" panose="02060603020205020403" pitchFamily="18" charset="77"/>
              </a:defRPr>
            </a:lvl1pPr>
          </a:lstStyle>
          <a:p>
            <a:pPr lvl="0"/>
            <a:r>
              <a:rPr lang="en-US" dirty="0"/>
              <a:t>TEXT GOES HERE</a:t>
            </a:r>
          </a:p>
        </p:txBody>
      </p:sp>
      <p:sp>
        <p:nvSpPr>
          <p:cNvPr id="89" name="Text Placeholder 34">
            <a:extLst>
              <a:ext uri="{FF2B5EF4-FFF2-40B4-BE49-F238E27FC236}">
                <a16:creationId xmlns:a16="http://schemas.microsoft.com/office/drawing/2014/main" id="{E404D606-65FF-4FCE-89FD-292542D329A4}"/>
              </a:ext>
            </a:extLst>
          </p:cNvPr>
          <p:cNvSpPr>
            <a:spLocks noGrp="1"/>
          </p:cNvSpPr>
          <p:nvPr>
            <p:ph type="body" sz="quarter" idx="43" hasCustomPrompt="1"/>
          </p:nvPr>
        </p:nvSpPr>
        <p:spPr>
          <a:xfrm>
            <a:off x="6199417" y="2397607"/>
            <a:ext cx="2485723" cy="590040"/>
          </a:xfrm>
          <a:prstGeom prst="rect">
            <a:avLst/>
          </a:prstGeom>
        </p:spPr>
        <p:txBody>
          <a:bodyPr/>
          <a:lstStyle>
            <a:lvl1pPr marL="0" indent="0" algn="ctr">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goes here copy goes here copy goes here copy goes here copy goes here copy goes here</a:t>
            </a:r>
          </a:p>
        </p:txBody>
      </p:sp>
    </p:spTree>
    <p:extLst>
      <p:ext uri="{BB962C8B-B14F-4D97-AF65-F5344CB8AC3E}">
        <p14:creationId xmlns:p14="http://schemas.microsoft.com/office/powerpoint/2010/main" val="1525300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84AD3E-1F6E-4107-895C-F6C435FAD3D4}" type="datetimeFigureOut">
              <a:rPr lang="en-US" smtClean="0"/>
              <a:t>12/22/2020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FEA903-4B1C-4FF9-AFB9-346C4C6D81F8}" type="slidenum">
              <a:rPr lang="en-US" smtClean="0"/>
              <a:t>‹#›</a:t>
            </a:fld>
            <a:endParaRPr lang="en-US"/>
          </a:p>
        </p:txBody>
      </p:sp>
    </p:spTree>
    <p:extLst>
      <p:ext uri="{BB962C8B-B14F-4D97-AF65-F5344CB8AC3E}">
        <p14:creationId xmlns:p14="http://schemas.microsoft.com/office/powerpoint/2010/main" val="1614087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84AD3E-1F6E-4107-895C-F6C435FAD3D4}" type="datetimeFigureOut">
              <a:rPr lang="en-US" smtClean="0"/>
              <a:t>12/22/2020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FEA903-4B1C-4FF9-AFB9-346C4C6D81F8}" type="slidenum">
              <a:rPr lang="en-US" smtClean="0"/>
              <a:t>‹#›</a:t>
            </a:fld>
            <a:endParaRPr lang="en-US"/>
          </a:p>
        </p:txBody>
      </p:sp>
    </p:spTree>
    <p:extLst>
      <p:ext uri="{BB962C8B-B14F-4D97-AF65-F5344CB8AC3E}">
        <p14:creationId xmlns:p14="http://schemas.microsoft.com/office/powerpoint/2010/main" val="2394006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84AD3E-1F6E-4107-895C-F6C435FAD3D4}"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FEA903-4B1C-4FF9-AFB9-346C4C6D81F8}" type="slidenum">
              <a:rPr lang="en-US" smtClean="0"/>
              <a:t>‹#›</a:t>
            </a:fld>
            <a:endParaRPr lang="en-US"/>
          </a:p>
        </p:txBody>
      </p:sp>
    </p:spTree>
    <p:extLst>
      <p:ext uri="{BB962C8B-B14F-4D97-AF65-F5344CB8AC3E}">
        <p14:creationId xmlns:p14="http://schemas.microsoft.com/office/powerpoint/2010/main" val="391526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84AD3E-1F6E-4107-895C-F6C435FAD3D4}"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FEA903-4B1C-4FF9-AFB9-346C4C6D81F8}" type="slidenum">
              <a:rPr lang="en-US" smtClean="0"/>
              <a:t>‹#›</a:t>
            </a:fld>
            <a:endParaRPr lang="en-US"/>
          </a:p>
        </p:txBody>
      </p:sp>
    </p:spTree>
    <p:extLst>
      <p:ext uri="{BB962C8B-B14F-4D97-AF65-F5344CB8AC3E}">
        <p14:creationId xmlns:p14="http://schemas.microsoft.com/office/powerpoint/2010/main" val="407773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84AD3E-1F6E-4107-895C-F6C435FAD3D4}" type="datetimeFigureOut">
              <a:rPr lang="en-US" smtClean="0"/>
              <a:t>12/22/2020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FEA903-4B1C-4FF9-AFB9-346C4C6D81F8}" type="slidenum">
              <a:rPr lang="en-US" smtClean="0"/>
              <a:t>‹#›</a:t>
            </a:fld>
            <a:endParaRPr lang="en-US"/>
          </a:p>
        </p:txBody>
      </p:sp>
    </p:spTree>
    <p:extLst>
      <p:ext uri="{BB962C8B-B14F-4D97-AF65-F5344CB8AC3E}">
        <p14:creationId xmlns:p14="http://schemas.microsoft.com/office/powerpoint/2010/main" val="2331725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prstClr val="black"/>
              <a:schemeClr val="accent1">
                <a:tint val="45000"/>
                <a:satMod val="400000"/>
              </a:schemeClr>
            </a:duotone>
            <a:lum/>
          </a:blip>
          <a:srcRect/>
          <a:stretch>
            <a:fillRect l="-7000" t="-11000" r="-7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3703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prstClr val="black"/>
              <a:schemeClr val="accent1">
                <a:tint val="45000"/>
                <a:satMod val="400000"/>
              </a:schemeClr>
            </a:duotone>
            <a:lum/>
          </a:blip>
          <a:srcRect/>
          <a:stretch>
            <a:fillRect l="-7000" t="-11000" r="-7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94914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prstClr val="black"/>
              <a:schemeClr val="accent1">
                <a:tint val="45000"/>
                <a:satMod val="400000"/>
              </a:schemeClr>
            </a:duotone>
            <a:lum/>
          </a:blip>
          <a:srcRect/>
          <a:stretch>
            <a:fillRect l="-7000" t="-11000" r="-7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96927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165">
                <a:solidFill>
                  <a:schemeClr val="tx1">
                    <a:tint val="75000"/>
                  </a:schemeClr>
                </a:solidFill>
              </a:defRPr>
            </a:lvl1pPr>
          </a:lstStyle>
          <a:p>
            <a:fld id="{7929AEE7-2FD8-C649-965B-92798B4470A7}" type="datetimeFigureOut">
              <a:rPr lang="en-US" smtClean="0"/>
              <a:t>12/22/2020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16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165">
                <a:solidFill>
                  <a:schemeClr val="tx1">
                    <a:tint val="75000"/>
                  </a:schemeClr>
                </a:solidFill>
              </a:defRPr>
            </a:lvl1pPr>
          </a:lstStyle>
          <a:p>
            <a:fld id="{B6715D4F-4B28-6848-8D6A-1F5921DA7A7A}" type="slidenum">
              <a:rPr lang="en-US" smtClean="0"/>
              <a:t>‹#›</a:t>
            </a:fld>
            <a:endParaRPr lang="en-US" dirty="0"/>
          </a:p>
        </p:txBody>
      </p:sp>
    </p:spTree>
    <p:extLst>
      <p:ext uri="{BB962C8B-B14F-4D97-AF65-F5344CB8AC3E}">
        <p14:creationId xmlns:p14="http://schemas.microsoft.com/office/powerpoint/2010/main" val="279951132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l" defTabSz="887553" rtl="0" eaLnBrk="1" latinLnBrk="0" hangingPunct="1">
        <a:lnSpc>
          <a:spcPct val="90000"/>
        </a:lnSpc>
        <a:spcBef>
          <a:spcPct val="0"/>
        </a:spcBef>
        <a:buNone/>
        <a:defRPr sz="4271" kern="1200">
          <a:solidFill>
            <a:schemeClr val="tx1"/>
          </a:solidFill>
          <a:latin typeface="+mj-lt"/>
          <a:ea typeface="+mj-ea"/>
          <a:cs typeface="+mj-cs"/>
        </a:defRPr>
      </a:lvl1pPr>
    </p:titleStyle>
    <p:bodyStyle>
      <a:lvl1pPr marL="221888" indent="-221888" algn="l" defTabSz="887553" rtl="0" eaLnBrk="1" latinLnBrk="0" hangingPunct="1">
        <a:lnSpc>
          <a:spcPct val="90000"/>
        </a:lnSpc>
        <a:spcBef>
          <a:spcPts val="971"/>
        </a:spcBef>
        <a:buFont typeface="Arial" panose="020B0604020202020204" pitchFamily="34" charset="0"/>
        <a:buChar char="•"/>
        <a:defRPr sz="2718" kern="1200">
          <a:solidFill>
            <a:schemeClr val="tx1"/>
          </a:solidFill>
          <a:latin typeface="+mn-lt"/>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sz="2330" kern="1200">
          <a:solidFill>
            <a:schemeClr val="tx1"/>
          </a:solidFill>
          <a:latin typeface="+mn-lt"/>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sz="1941" kern="1200">
          <a:solidFill>
            <a:schemeClr val="tx1"/>
          </a:solidFill>
          <a:latin typeface="+mn-lt"/>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wav"/><Relationship Id="rId7" Type="http://schemas.microsoft.com/office/2007/relationships/hdphoto" Target="../media/hdphoto1.wdp"/><Relationship Id="rId2" Type="http://schemas.microsoft.com/office/2007/relationships/media" Target="../media/media1.wav"/><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10.wav"/><Relationship Id="rId7" Type="http://schemas.microsoft.com/office/2007/relationships/hdphoto" Target="../media/hdphoto1.wdp"/><Relationship Id="rId2" Type="http://schemas.microsoft.com/office/2007/relationships/media" Target="../media/media10.wav"/><Relationship Id="rId1" Type="http://schemas.openxmlformats.org/officeDocument/2006/relationships/tags" Target="../tags/tag10.xml"/><Relationship Id="rId6" Type="http://schemas.openxmlformats.org/officeDocument/2006/relationships/image" Target="../media/image4.jpeg"/><Relationship Id="rId5" Type="http://schemas.openxmlformats.org/officeDocument/2006/relationships/notesSlide" Target="../notesSlides/notesSlide10.xml"/><Relationship Id="rId10" Type="http://schemas.openxmlformats.org/officeDocument/2006/relationships/image" Target="../media/image8.png"/><Relationship Id="rId4" Type="http://schemas.openxmlformats.org/officeDocument/2006/relationships/slideLayout" Target="../slideLayouts/slideLayout40.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1.wav"/><Relationship Id="rId7" Type="http://schemas.microsoft.com/office/2007/relationships/hdphoto" Target="../media/hdphoto1.wdp"/><Relationship Id="rId2" Type="http://schemas.microsoft.com/office/2007/relationships/media" Target="../media/media11.wav"/><Relationship Id="rId1" Type="http://schemas.openxmlformats.org/officeDocument/2006/relationships/tags" Target="../tags/tag11.xml"/><Relationship Id="rId6" Type="http://schemas.openxmlformats.org/officeDocument/2006/relationships/image" Target="../media/image4.jpeg"/><Relationship Id="rId5" Type="http://schemas.openxmlformats.org/officeDocument/2006/relationships/notesSlide" Target="../notesSlides/notesSlide11.xml"/><Relationship Id="rId4" Type="http://schemas.openxmlformats.org/officeDocument/2006/relationships/slideLayout" Target="../slideLayouts/slideLayout40.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2.wav"/><Relationship Id="rId7" Type="http://schemas.microsoft.com/office/2007/relationships/hdphoto" Target="../media/hdphoto1.wdp"/><Relationship Id="rId2" Type="http://schemas.microsoft.com/office/2007/relationships/media" Target="../media/media12.wav"/><Relationship Id="rId1" Type="http://schemas.openxmlformats.org/officeDocument/2006/relationships/tags" Target="../tags/tag12.xml"/><Relationship Id="rId6" Type="http://schemas.openxmlformats.org/officeDocument/2006/relationships/image" Target="../media/image4.jpeg"/><Relationship Id="rId5" Type="http://schemas.openxmlformats.org/officeDocument/2006/relationships/notesSlide" Target="../notesSlides/notesSlide12.xml"/><Relationship Id="rId4" Type="http://schemas.openxmlformats.org/officeDocument/2006/relationships/slideLayout" Target="../slideLayouts/slideLayout40.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3.xml"/><Relationship Id="rId7" Type="http://schemas.openxmlformats.org/officeDocument/2006/relationships/hyperlink" Target="mailto:program.intake@usda.gov" TargetMode="External"/><Relationship Id="rId2" Type="http://schemas.openxmlformats.org/officeDocument/2006/relationships/slideLayout" Target="../slideLayouts/slideLayout46.xml"/><Relationship Id="rId1" Type="http://schemas.openxmlformats.org/officeDocument/2006/relationships/tags" Target="../tags/tag13.xml"/><Relationship Id="rId6" Type="http://schemas.openxmlformats.org/officeDocument/2006/relationships/hyperlink" Target="https://www.usda.gov/oascr/how-to-file-a-program-discrimination-complaint" TargetMode="External"/><Relationship Id="rId5" Type="http://schemas.openxmlformats.org/officeDocument/2006/relationships/hyperlink" Target="https://www.usda.gov/sites/default/files/documents/USDA-OASCR%20P-Complaint-Form-0508-0002-508-11-28-17Fax2Mail.pdf" TargetMode="External"/><Relationship Id="rId10" Type="http://schemas.openxmlformats.org/officeDocument/2006/relationships/image" Target="../media/image24.png"/><Relationship Id="rId4" Type="http://schemas.openxmlformats.org/officeDocument/2006/relationships/hyperlink" Target="tel:800-877-8339" TargetMode="External"/><Relationship Id="rId9" Type="http://schemas.openxmlformats.org/officeDocument/2006/relationships/image" Target="../media/image23.emf"/></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wdp"/><Relationship Id="rId5" Type="http://schemas.openxmlformats.org/officeDocument/2006/relationships/image" Target="../media/image4.jpe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wav"/><Relationship Id="rId7" Type="http://schemas.microsoft.com/office/2007/relationships/hdphoto" Target="../media/hdphoto1.wdp"/><Relationship Id="rId2" Type="http://schemas.microsoft.com/office/2007/relationships/media" Target="../media/media3.wav"/><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18.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4.wav"/><Relationship Id="rId7" Type="http://schemas.microsoft.com/office/2007/relationships/hdphoto" Target="../media/hdphoto1.wdp"/><Relationship Id="rId2" Type="http://schemas.microsoft.com/office/2007/relationships/media" Target="../media/media4.wav"/><Relationship Id="rId1" Type="http://schemas.openxmlformats.org/officeDocument/2006/relationships/tags" Target="../tags/tag4.xml"/><Relationship Id="rId6" Type="http://schemas.openxmlformats.org/officeDocument/2006/relationships/image" Target="../media/image4.jpeg"/><Relationship Id="rId5" Type="http://schemas.openxmlformats.org/officeDocument/2006/relationships/notesSlide" Target="../notesSlides/notesSlide4.xml"/><Relationship Id="rId4" Type="http://schemas.openxmlformats.org/officeDocument/2006/relationships/slideLayout" Target="../slideLayouts/slideLayout29.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5.wav"/><Relationship Id="rId7" Type="http://schemas.microsoft.com/office/2007/relationships/hdphoto" Target="../media/hdphoto1.wdp"/><Relationship Id="rId2" Type="http://schemas.microsoft.com/office/2007/relationships/media" Target="../media/media5.wav"/><Relationship Id="rId1" Type="http://schemas.openxmlformats.org/officeDocument/2006/relationships/tags" Target="../tags/tag5.xml"/><Relationship Id="rId6" Type="http://schemas.openxmlformats.org/officeDocument/2006/relationships/image" Target="../media/image4.jpeg"/><Relationship Id="rId5" Type="http://schemas.openxmlformats.org/officeDocument/2006/relationships/notesSlide" Target="../notesSlides/notesSlide5.xml"/><Relationship Id="rId4" Type="http://schemas.openxmlformats.org/officeDocument/2006/relationships/slideLayout" Target="../slideLayouts/slideLayout29.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6.wav"/><Relationship Id="rId7" Type="http://schemas.microsoft.com/office/2007/relationships/hdphoto" Target="../media/hdphoto1.wdp"/><Relationship Id="rId2" Type="http://schemas.microsoft.com/office/2007/relationships/media" Target="../media/media6.wav"/><Relationship Id="rId1" Type="http://schemas.openxmlformats.org/officeDocument/2006/relationships/tags" Target="../tags/tag6.xml"/><Relationship Id="rId6" Type="http://schemas.openxmlformats.org/officeDocument/2006/relationships/image" Target="../media/image4.jpeg"/><Relationship Id="rId5" Type="http://schemas.openxmlformats.org/officeDocument/2006/relationships/notesSlide" Target="../notesSlides/notesSlide6.xml"/><Relationship Id="rId10" Type="http://schemas.openxmlformats.org/officeDocument/2006/relationships/image" Target="../media/image8.png"/><Relationship Id="rId4" Type="http://schemas.openxmlformats.org/officeDocument/2006/relationships/slideLayout" Target="../slideLayouts/slideLayout29.xml"/><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7.wav"/><Relationship Id="rId7" Type="http://schemas.microsoft.com/office/2007/relationships/hdphoto" Target="../media/hdphoto4.wdp"/><Relationship Id="rId2" Type="http://schemas.microsoft.com/office/2007/relationships/media" Target="../media/media7.wav"/><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notesSlide" Target="../notesSlides/notesSlide7.xml"/><Relationship Id="rId10" Type="http://schemas.openxmlformats.org/officeDocument/2006/relationships/image" Target="../media/image8.png"/><Relationship Id="rId4" Type="http://schemas.openxmlformats.org/officeDocument/2006/relationships/slideLayout" Target="../slideLayouts/slideLayout40.xml"/><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8.wav"/><Relationship Id="rId7" Type="http://schemas.microsoft.com/office/2007/relationships/hdphoto" Target="../media/hdphoto4.wdp"/><Relationship Id="rId2" Type="http://schemas.microsoft.com/office/2007/relationships/media" Target="../media/media8.wav"/><Relationship Id="rId1" Type="http://schemas.openxmlformats.org/officeDocument/2006/relationships/tags" Target="../tags/tag8.xml"/><Relationship Id="rId6" Type="http://schemas.openxmlformats.org/officeDocument/2006/relationships/image" Target="../media/image12.jpeg"/><Relationship Id="rId5" Type="http://schemas.openxmlformats.org/officeDocument/2006/relationships/notesSlide" Target="../notesSlides/notesSlide8.xml"/><Relationship Id="rId10" Type="http://schemas.openxmlformats.org/officeDocument/2006/relationships/image" Target="../media/image8.png"/><Relationship Id="rId4" Type="http://schemas.openxmlformats.org/officeDocument/2006/relationships/slideLayout" Target="../slideLayouts/slideLayout40.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9.wav"/><Relationship Id="rId7" Type="http://schemas.microsoft.com/office/2007/relationships/hdphoto" Target="../media/hdphoto4.wdp"/><Relationship Id="rId2" Type="http://schemas.microsoft.com/office/2007/relationships/media" Target="../media/media9.wav"/><Relationship Id="rId1" Type="http://schemas.openxmlformats.org/officeDocument/2006/relationships/tags" Target="../tags/tag9.xml"/><Relationship Id="rId6" Type="http://schemas.openxmlformats.org/officeDocument/2006/relationships/image" Target="../media/image12.jpeg"/><Relationship Id="rId5" Type="http://schemas.openxmlformats.org/officeDocument/2006/relationships/notesSlide" Target="../notesSlides/notesSlide9.xml"/><Relationship Id="rId10" Type="http://schemas.openxmlformats.org/officeDocument/2006/relationships/image" Target="../media/image8.png"/><Relationship Id="rId4" Type="http://schemas.openxmlformats.org/officeDocument/2006/relationships/slideLayout" Target="../slideLayouts/slideLayout40.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5">
                <a:tint val="45000"/>
                <a:satMod val="400000"/>
              </a:schemeClr>
            </a:duotone>
            <a:extLst>
              <a:ext uri="{BEBA8EAE-BF5A-486C-A8C5-ECC9F3942E4B}">
                <a14:imgProps xmlns:a14="http://schemas.microsoft.com/office/drawing/2010/main">
                  <a14:imgLayer r:embed="rId7">
                    <a14:imgEffect>
                      <a14:artisticCement/>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sp>
        <p:nvSpPr>
          <p:cNvPr id="4" name="Rectangle 3"/>
          <p:cNvSpPr/>
          <p:nvPr/>
        </p:nvSpPr>
        <p:spPr>
          <a:xfrm>
            <a:off x="533400" y="352245"/>
            <a:ext cx="8001000" cy="4267200"/>
          </a:xfrm>
          <a:prstGeom prst="rect">
            <a:avLst/>
          </a:prstGeom>
          <a:solidFill>
            <a:schemeClr val="tx1">
              <a:lumMod val="95000"/>
              <a:lumOff val="5000"/>
            </a:schemeClr>
          </a:solidFill>
          <a:ln w="50800" cmpd="tri"/>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1470025"/>
          </a:xfrm>
        </p:spPr>
        <p:txBody>
          <a:bodyPr>
            <a:normAutofit/>
          </a:bodyPr>
          <a:lstStyle/>
          <a:p>
            <a:r>
              <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Administrative Review (AR)</a:t>
            </a:r>
          </a:p>
        </p:txBody>
      </p:sp>
      <p:sp>
        <p:nvSpPr>
          <p:cNvPr id="3" name="Subtitle 2"/>
          <p:cNvSpPr>
            <a:spLocks noGrp="1"/>
          </p:cNvSpPr>
          <p:nvPr>
            <p:ph type="subTitle" idx="1"/>
          </p:nvPr>
        </p:nvSpPr>
        <p:spPr>
          <a:xfrm>
            <a:off x="1333500" y="1905000"/>
            <a:ext cx="6400800" cy="1752600"/>
          </a:xfrm>
        </p:spPr>
        <p:txBody>
          <a:bodyPr>
            <a:normAutofit/>
          </a:bodyPr>
          <a:lstStyle/>
          <a:p>
            <a:pPr>
              <a:spcBef>
                <a:spcPct val="0"/>
              </a:spcBef>
            </a:pPr>
            <a:r>
              <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j-lt"/>
                <a:ea typeface="+mj-ea"/>
                <a:cs typeface="+mj-cs"/>
              </a:rPr>
              <a:t>For </a:t>
            </a:r>
          </a:p>
          <a:p>
            <a:pPr>
              <a:spcBef>
                <a:spcPct val="0"/>
              </a:spcBef>
            </a:pPr>
            <a:r>
              <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j-lt"/>
                <a:ea typeface="+mj-ea"/>
                <a:cs typeface="+mj-cs"/>
              </a:rPr>
              <a:t>Contracting Entities</a:t>
            </a:r>
          </a:p>
        </p:txBody>
      </p:sp>
      <p:sp>
        <p:nvSpPr>
          <p:cNvPr id="5" name="Rectangle 4"/>
          <p:cNvSpPr/>
          <p:nvPr/>
        </p:nvSpPr>
        <p:spPr>
          <a:xfrm>
            <a:off x="2926825" y="3613666"/>
            <a:ext cx="3214150" cy="64633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REVIEW FORMS</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9029981"/>
      </p:ext>
    </p:extLst>
  </p:cSld>
  <p:clrMapOvr>
    <a:masterClrMapping/>
  </p:clrMapOvr>
  <p:transition spd="slow" advTm="1479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5">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381000"/>
            <a:ext cx="8001000" cy="4648200"/>
          </a:xfrm>
          <a:prstGeom prst="rect">
            <a:avLst/>
          </a:prstGeom>
        </p:spPr>
      </p:pic>
      <p:sp>
        <p:nvSpPr>
          <p:cNvPr id="9" name="Rounded Rectangle 8"/>
          <p:cNvSpPr/>
          <p:nvPr/>
        </p:nvSpPr>
        <p:spPr>
          <a:xfrm>
            <a:off x="838200" y="1447800"/>
            <a:ext cx="7391400" cy="914400"/>
          </a:xfrm>
          <a:prstGeom prst="roundRect">
            <a:avLst>
              <a:gd name="adj" fmla="val 1021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400" y="352424"/>
            <a:ext cx="8001000" cy="4829849"/>
          </a:xfrm>
          <a:prstGeom prst="rect">
            <a:avLst/>
          </a:prstGeom>
        </p:spPr>
      </p:pic>
      <p:sp>
        <p:nvSpPr>
          <p:cNvPr id="4" name="Rectangle 3"/>
          <p:cNvSpPr/>
          <p:nvPr/>
        </p:nvSpPr>
        <p:spPr>
          <a:xfrm>
            <a:off x="1438275" y="3033548"/>
            <a:ext cx="304800" cy="304800"/>
          </a:xfrm>
          <a:prstGeom prst="rect">
            <a:avLst/>
          </a:prstGeom>
          <a:noFill/>
          <a:ln w="3810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733550" y="3261161"/>
            <a:ext cx="1524000" cy="228600"/>
          </a:xfrm>
          <a:prstGeom prst="roundRect">
            <a:avLst/>
          </a:prstGeom>
          <a:solidFill>
            <a:schemeClr val="bg1">
              <a:lumMod val="95000"/>
            </a:schemeClr>
          </a:solidFill>
          <a:ln w="3175">
            <a:solidFill>
              <a:schemeClr val="bg1">
                <a:lumMod val="50000"/>
              </a:schemeClr>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solidFill>
              </a:rPr>
              <a:t>Question must be answered</a:t>
            </a:r>
          </a:p>
        </p:txBody>
      </p:sp>
      <p:sp>
        <p:nvSpPr>
          <p:cNvPr id="7" name="Rectangle 6"/>
          <p:cNvSpPr/>
          <p:nvPr/>
        </p:nvSpPr>
        <p:spPr>
          <a:xfrm>
            <a:off x="1656831" y="3456588"/>
            <a:ext cx="5715000" cy="658212"/>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All sites are monitored on a weekly basis.</a:t>
            </a:r>
          </a:p>
        </p:txBody>
      </p:sp>
      <p:sp>
        <p:nvSpPr>
          <p:cNvPr id="8" name="Up Arrow 7"/>
          <p:cNvSpPr/>
          <p:nvPr/>
        </p:nvSpPr>
        <p:spPr>
          <a:xfrm>
            <a:off x="4800600" y="4876800"/>
            <a:ext cx="228600" cy="334049"/>
          </a:xfrm>
          <a:prstGeom prst="upArrow">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62000" y="1852949"/>
            <a:ext cx="7467600" cy="914400"/>
          </a:xfrm>
          <a:prstGeom prst="roundRect">
            <a:avLst>
              <a:gd name="adj" fmla="val 102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11" name="Up Arrow 10"/>
          <p:cNvSpPr/>
          <p:nvPr/>
        </p:nvSpPr>
        <p:spPr>
          <a:xfrm>
            <a:off x="4152900" y="4495800"/>
            <a:ext cx="228600" cy="334049"/>
          </a:xfrm>
          <a:prstGeom prst="upArrow">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83903453"/>
      </p:ext>
    </p:extLst>
  </p:cSld>
  <p:clrMapOvr>
    <a:masterClrMapping/>
  </p:clrMapOvr>
  <p:transition spd="slow" advTm="3335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150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1500"/>
                                  </p:stCondLst>
                                  <p:childTnLst>
                                    <p:set>
                                      <p:cBhvr>
                                        <p:cTn id="31" dur="1" fill="hold">
                                          <p:stCondLst>
                                            <p:cond delay="0"/>
                                          </p:stCondLst>
                                        </p:cTn>
                                        <p:tgtEl>
                                          <p:spTgt spid="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2"/>
                </p:tgtEl>
              </p:cMediaNode>
            </p:audio>
          </p:childTnLst>
        </p:cTn>
      </p:par>
    </p:tnLst>
    <p:bldLst>
      <p:bldP spid="4" grpId="0" animBg="1"/>
      <p:bldP spid="4" grpId="1" animBg="1"/>
      <p:bldP spid="5" grpId="0" animBg="1"/>
      <p:bldP spid="5" grpId="1" animBg="1"/>
      <p:bldP spid="7" grpId="0" animBg="1"/>
      <p:bldP spid="8" grpId="0" animBg="1"/>
      <p:bldP spid="10" grpId="0" animBg="1"/>
      <p:bldP spid="11"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5">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81000"/>
            <a:ext cx="8000999"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609600" y="1219200"/>
            <a:ext cx="7696200" cy="914400"/>
          </a:xfrm>
          <a:prstGeom prst="roundRect">
            <a:avLst>
              <a:gd name="adj" fmla="val 1041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2" name="Up Arrow 1"/>
          <p:cNvSpPr/>
          <p:nvPr/>
        </p:nvSpPr>
        <p:spPr>
          <a:xfrm>
            <a:off x="4610100" y="4648200"/>
            <a:ext cx="228600" cy="381000"/>
          </a:xfrm>
          <a:prstGeom prst="upArrow">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7896546"/>
      </p:ext>
    </p:extLst>
  </p:cSld>
  <p:clrMapOvr>
    <a:masterClrMapping/>
  </p:clrMapOvr>
  <p:transition spd="slow" advTm="1798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5">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825" y="447675"/>
            <a:ext cx="8001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885825" y="1447800"/>
            <a:ext cx="7239000" cy="838200"/>
          </a:xfrm>
          <a:prstGeom prst="roundRect">
            <a:avLst>
              <a:gd name="adj" fmla="val 102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2" name="Rounded Rectangle 1"/>
          <p:cNvSpPr/>
          <p:nvPr/>
        </p:nvSpPr>
        <p:spPr>
          <a:xfrm>
            <a:off x="885825" y="3189810"/>
            <a:ext cx="7239000" cy="319620"/>
          </a:xfrm>
          <a:prstGeom prst="roundRect">
            <a:avLst/>
          </a:prstGeom>
          <a:noFill/>
          <a:ln w="3810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173403" y="3757506"/>
            <a:ext cx="951422" cy="80856"/>
          </a:xfrm>
          <a:prstGeom prst="rect">
            <a:avLst/>
          </a:prstGeom>
          <a:solidFill>
            <a:srgbClr val="E3EBF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73403" y="3349620"/>
            <a:ext cx="889510" cy="10317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23882221"/>
      </p:ext>
    </p:extLst>
  </p:cSld>
  <p:clrMapOvr>
    <a:masterClrMapping/>
  </p:clrMapOvr>
  <p:transition spd="slow" advTm="1753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E1E979-09F6-9D4B-8FFB-6650CCB70F6D}"/>
              </a:ext>
            </a:extLst>
          </p:cNvPr>
          <p:cNvSpPr txBox="1"/>
          <p:nvPr/>
        </p:nvSpPr>
        <p:spPr>
          <a:xfrm>
            <a:off x="389795" y="242310"/>
            <a:ext cx="8333772" cy="5307607"/>
          </a:xfrm>
          <a:prstGeom prst="rect">
            <a:avLst/>
          </a:prstGeom>
          <a:noFill/>
        </p:spPr>
        <p:txBody>
          <a:bodyPr wrap="square" rtlCol="0" anchor="ctr">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a:t>
            </a:r>
            <a:b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b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a:t>
            </a:r>
            <a:r>
              <a:rPr kumimoji="0" lang="en-US" sz="1412"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hlinkClick r:id="rId4" tooltip="800-877-8339"/>
              </a:rPr>
              <a:t>(800) 877-8339</a:t>
            </a:r>
            <a: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Additionally, program information may be made available in languages other than English. </a:t>
            </a:r>
            <a:b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b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 file a program complaint of discrimination, complete the </a:t>
            </a:r>
            <a:r>
              <a:rPr kumimoji="0" lang="en-US" sz="1412" b="1" i="0" u="sng"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hlinkClick r:id="rId5" tooltip="USDA Program Discrimination Complaint Form">
                  <a:extLst>
                    <a:ext uri="{A12FA001-AC4F-418D-AE19-62706E023703}">
                      <ahyp:hlinkClr xmlns:ahyp="http://schemas.microsoft.com/office/drawing/2018/hyperlinkcolor" val="tx"/>
                    </a:ext>
                  </a:extLst>
                </a:hlinkClick>
              </a:rPr>
              <a:t>USDA Program Discrimination Complaint Form</a:t>
            </a:r>
            <a: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(AD-3027) found online at: </a:t>
            </a:r>
            <a:r>
              <a:rPr kumimoji="0" lang="en-US" sz="1412" b="1" i="0" u="sng"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hlinkClick r:id="rId6" tooltip="How to File a Complaint">
                  <a:extLst>
                    <a:ext uri="{A12FA001-AC4F-418D-AE19-62706E023703}">
                      <ahyp:hlinkClr xmlns:ahyp="http://schemas.microsoft.com/office/drawing/2018/hyperlinkcolor" val="tx"/>
                    </a:ext>
                  </a:extLst>
                </a:hlinkClick>
              </a:rPr>
              <a:t>How to File a Complaint</a:t>
            </a:r>
            <a:r>
              <a:rPr kumimoji="0" lang="en-US" sz="1412"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any USDA office, or write a letter addressed to USDA and provide in the letter all of the information requested in the form. To request a copy of the complaint form, call (866) 632-9992. Submit your completed form or letter to USDA by:</a:t>
            </a:r>
            <a:endPar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mail: </a:t>
            </a: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 Department of Agriculture </a:t>
            </a:r>
            <a:b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Office of the Assistant Secretary for Civil Rights </a:t>
            </a:r>
            <a:b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1400 Independence Avenue, SW </a:t>
            </a:r>
            <a:b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Washington, D.C. 20250-9410; </a:t>
            </a:r>
            <a:b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fax: (202) 690-7442; or email: </a:t>
            </a:r>
            <a:r>
              <a:rPr kumimoji="0" lang="en-US" sz="1412" b="0" i="0" u="sng"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program.intake@usda.gov</a:t>
            </a: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institution is an equal opportunity provider.</a:t>
            </a:r>
          </a:p>
        </p:txBody>
      </p:sp>
      <p:sp>
        <p:nvSpPr>
          <p:cNvPr id="23" name="Rectangle 22">
            <a:extLst>
              <a:ext uri="{FF2B5EF4-FFF2-40B4-BE49-F238E27FC236}">
                <a16:creationId xmlns:a16="http://schemas.microsoft.com/office/drawing/2014/main" id="{9E22F540-A9D5-E848-B220-2EAED3CEDEF7}"/>
              </a:ext>
            </a:extLst>
          </p:cNvPr>
          <p:cNvSpPr/>
          <p:nvPr/>
        </p:nvSpPr>
        <p:spPr>
          <a:xfrm>
            <a:off x="134471" y="5931229"/>
            <a:ext cx="8875059" cy="939137"/>
          </a:xfrm>
          <a:prstGeom prst="rect">
            <a:avLst/>
          </a:prstGeom>
          <a:solidFill>
            <a:srgbClr val="004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E575E119-CC51-1C46-B1DC-7981C38DB27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351741" y="5691887"/>
            <a:ext cx="521391" cy="521391"/>
          </a:xfrm>
          <a:prstGeom prst="rect">
            <a:avLst/>
          </a:prstGeom>
        </p:spPr>
      </p:pic>
      <p:sp>
        <p:nvSpPr>
          <p:cNvPr id="25" name="TextBox 24">
            <a:extLst>
              <a:ext uri="{FF2B5EF4-FFF2-40B4-BE49-F238E27FC236}">
                <a16:creationId xmlns:a16="http://schemas.microsoft.com/office/drawing/2014/main" id="{071BC26F-175F-904B-BF4F-7446B15DA243}"/>
              </a:ext>
            </a:extLst>
          </p:cNvPr>
          <p:cNvSpPr txBox="1"/>
          <p:nvPr/>
        </p:nvSpPr>
        <p:spPr>
          <a:xfrm>
            <a:off x="2680853" y="6216483"/>
            <a:ext cx="3863169" cy="363818"/>
          </a:xfrm>
          <a:prstGeom prst="rect">
            <a:avLst/>
          </a:prstGeom>
          <a:noFill/>
          <a:effectLst/>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TEXAS DEPARTMENT OF AGRICULTURE</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88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COMMISSIONER SID MILLER</a:t>
            </a:r>
          </a:p>
        </p:txBody>
      </p:sp>
      <p:pic>
        <p:nvPicPr>
          <p:cNvPr id="26" name="Picture 25" descr="TDA-FN-SquareMeals-4c.ai">
            <a:extLst>
              <a:ext uri="{FF2B5EF4-FFF2-40B4-BE49-F238E27FC236}">
                <a16:creationId xmlns:a16="http://schemas.microsoft.com/office/drawing/2014/main" id="{21CD7A42-F271-094D-9365-7D9D1800A7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66" y="5775377"/>
            <a:ext cx="1111436" cy="858836"/>
          </a:xfrm>
          <a:prstGeom prst="rect">
            <a:avLst/>
          </a:prstGeom>
        </p:spPr>
      </p:pic>
      <p:sp>
        <p:nvSpPr>
          <p:cNvPr id="27" name="TextBox 26">
            <a:extLst>
              <a:ext uri="{FF2B5EF4-FFF2-40B4-BE49-F238E27FC236}">
                <a16:creationId xmlns:a16="http://schemas.microsoft.com/office/drawing/2014/main" id="{A964B12F-B65D-2249-9733-93A6DD692E92}"/>
              </a:ext>
            </a:extLst>
          </p:cNvPr>
          <p:cNvSpPr txBox="1"/>
          <p:nvPr/>
        </p:nvSpPr>
        <p:spPr>
          <a:xfrm>
            <a:off x="2007465" y="6495327"/>
            <a:ext cx="5209946" cy="363818"/>
          </a:xfrm>
          <a:prstGeom prst="rect">
            <a:avLst/>
          </a:prstGeom>
          <a:noFill/>
          <a:effectLst/>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product was funded by USDA. </a:t>
            </a:r>
          </a:p>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institution is an equal opportunity provider.</a:t>
            </a:r>
          </a:p>
        </p:txBody>
      </p:sp>
      <p:sp>
        <p:nvSpPr>
          <p:cNvPr id="28" name="TextBox 27">
            <a:extLst>
              <a:ext uri="{FF2B5EF4-FFF2-40B4-BE49-F238E27FC236}">
                <a16:creationId xmlns:a16="http://schemas.microsoft.com/office/drawing/2014/main" id="{62F2C627-B2DF-5142-AFB0-00B0082BA5C1}"/>
              </a:ext>
            </a:extLst>
          </p:cNvPr>
          <p:cNvSpPr txBox="1"/>
          <p:nvPr/>
        </p:nvSpPr>
        <p:spPr>
          <a:xfrm>
            <a:off x="281926" y="6493427"/>
            <a:ext cx="2151932" cy="363818"/>
          </a:xfrm>
          <a:prstGeom prst="rect">
            <a:avLst/>
          </a:prstGeom>
          <a:noFill/>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Food and Nutrition Division</a:t>
            </a: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School Lunch Program</a:t>
            </a:r>
          </a:p>
        </p:txBody>
      </p:sp>
      <p:sp>
        <p:nvSpPr>
          <p:cNvPr id="29" name="TextBox 28">
            <a:extLst>
              <a:ext uri="{FF2B5EF4-FFF2-40B4-BE49-F238E27FC236}">
                <a16:creationId xmlns:a16="http://schemas.microsoft.com/office/drawing/2014/main" id="{4FFD913F-47E5-2D4D-85E8-ACEB233C519A}"/>
              </a:ext>
            </a:extLst>
          </p:cNvPr>
          <p:cNvSpPr txBox="1"/>
          <p:nvPr/>
        </p:nvSpPr>
        <p:spPr>
          <a:xfrm>
            <a:off x="6939948" y="6620138"/>
            <a:ext cx="1901701" cy="228076"/>
          </a:xfrm>
          <a:prstGeom prst="rect">
            <a:avLst/>
          </a:prstGeom>
          <a:noFill/>
        </p:spPr>
        <p:txBody>
          <a:bodyPr wrap="squar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www.SquareMeals.org</a:t>
            </a:r>
          </a:p>
        </p:txBody>
      </p:sp>
      <p:pic>
        <p:nvPicPr>
          <p:cNvPr id="30" name="Picture 29" descr="Icon&#10;&#10;Description automatically generated">
            <a:extLst>
              <a:ext uri="{FF2B5EF4-FFF2-40B4-BE49-F238E27FC236}">
                <a16:creationId xmlns:a16="http://schemas.microsoft.com/office/drawing/2014/main" id="{DC84744C-2180-D445-88D3-4E7C11AF25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78213" y="6004784"/>
            <a:ext cx="494856" cy="480654"/>
          </a:xfrm>
          <a:prstGeom prst="rect">
            <a:avLst/>
          </a:prstGeom>
        </p:spPr>
      </p:pic>
      <p:sp>
        <p:nvSpPr>
          <p:cNvPr id="31" name="TextBox 30">
            <a:extLst>
              <a:ext uri="{FF2B5EF4-FFF2-40B4-BE49-F238E27FC236}">
                <a16:creationId xmlns:a16="http://schemas.microsoft.com/office/drawing/2014/main" id="{641730FB-5663-114D-8F3E-66C880341BB0}"/>
              </a:ext>
            </a:extLst>
          </p:cNvPr>
          <p:cNvSpPr txBox="1"/>
          <p:nvPr/>
        </p:nvSpPr>
        <p:spPr>
          <a:xfrm>
            <a:off x="7400607" y="6501042"/>
            <a:ext cx="1446152" cy="228076"/>
          </a:xfrm>
          <a:prstGeom prst="rect">
            <a:avLst/>
          </a:prstGeom>
          <a:noFill/>
        </p:spPr>
        <p:txBody>
          <a:bodyPr wrap="squar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Updated 12/22/2020</a:t>
            </a:r>
          </a:p>
        </p:txBody>
      </p:sp>
    </p:spTree>
    <p:custDataLst>
      <p:tags r:id="rId1"/>
    </p:custDataLst>
    <p:extLst>
      <p:ext uri="{BB962C8B-B14F-4D97-AF65-F5344CB8AC3E}">
        <p14:creationId xmlns:p14="http://schemas.microsoft.com/office/powerpoint/2010/main" val="663020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duotone>
              <a:prstClr val="black"/>
              <a:schemeClr val="accent5">
                <a:tint val="45000"/>
                <a:satMod val="400000"/>
              </a:schemeClr>
            </a:duotone>
            <a:extLst>
              <a:ext uri="{BEBA8EAE-BF5A-486C-A8C5-ECC9F3942E4B}">
                <a14:imgProps xmlns:a14="http://schemas.microsoft.com/office/drawing/2010/main">
                  <a14:imgLayer r:embed="rId6">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sp>
        <p:nvSpPr>
          <p:cNvPr id="2" name="Rounded Rectangle 1"/>
          <p:cNvSpPr/>
          <p:nvPr/>
        </p:nvSpPr>
        <p:spPr>
          <a:xfrm>
            <a:off x="533400" y="381000"/>
            <a:ext cx="8001000" cy="4267200"/>
          </a:xfrm>
          <a:prstGeom prst="roundRect">
            <a:avLst>
              <a:gd name="adj" fmla="val 0"/>
            </a:avLst>
          </a:prstGeom>
          <a:solidFill>
            <a:schemeClr val="bg1"/>
          </a:solidFill>
          <a:ln w="50800" cmpd="tri">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056576468"/>
              </p:ext>
            </p:extLst>
          </p:nvPr>
        </p:nvGraphicFramePr>
        <p:xfrm>
          <a:off x="609600" y="408318"/>
          <a:ext cx="7924800" cy="1525166"/>
        </p:xfrm>
        <a:graphic>
          <a:graphicData uri="http://schemas.openxmlformats.org/drawingml/2006/table">
            <a:tbl>
              <a:tblPr firstRow="1" bandRow="1">
                <a:tableStyleId>{F2DE63D5-997A-4646-A377-4702673A728D}</a:tableStyleId>
              </a:tblPr>
              <a:tblGrid>
                <a:gridCol w="1143000">
                  <a:extLst>
                    <a:ext uri="{9D8B030D-6E8A-4147-A177-3AD203B41FA5}">
                      <a16:colId xmlns:a16="http://schemas.microsoft.com/office/drawing/2014/main" val="20000"/>
                    </a:ext>
                  </a:extLst>
                </a:gridCol>
                <a:gridCol w="6781800">
                  <a:extLst>
                    <a:ext uri="{9D8B030D-6E8A-4147-A177-3AD203B41FA5}">
                      <a16:colId xmlns:a16="http://schemas.microsoft.com/office/drawing/2014/main" val="20001"/>
                    </a:ext>
                  </a:extLst>
                </a:gridCol>
              </a:tblGrid>
              <a:tr h="271807">
                <a:tc>
                  <a:txBody>
                    <a:bodyPr/>
                    <a:lstStyle/>
                    <a:p>
                      <a:r>
                        <a:rPr lang="en-US" sz="1400" dirty="0">
                          <a:solidFill>
                            <a:schemeClr val="bg1"/>
                          </a:solidFill>
                        </a:rPr>
                        <a:t>ICON</a:t>
                      </a:r>
                    </a:p>
                  </a:txBody>
                  <a:tcPr>
                    <a:lnR w="12700" cap="flat" cmpd="sng" algn="ctr">
                      <a:solidFill>
                        <a:schemeClr val="bg1"/>
                      </a:solidFill>
                      <a:prstDash val="solid"/>
                      <a:round/>
                      <a:headEnd type="none" w="med" len="med"/>
                      <a:tailEnd type="none" w="med" len="med"/>
                    </a:lnR>
                    <a:solidFill>
                      <a:srgbClr val="92D050"/>
                    </a:solidFill>
                  </a:tcPr>
                </a:tc>
                <a:tc>
                  <a:txBody>
                    <a:bodyPr/>
                    <a:lstStyle/>
                    <a:p>
                      <a:r>
                        <a:rPr lang="en-US" sz="1400" dirty="0"/>
                        <a:t>FUNCTION</a:t>
                      </a:r>
                    </a:p>
                  </a:txBody>
                  <a:tcPr>
                    <a:lnL w="12700" cap="flat" cmpd="sng" algn="ctr">
                      <a:solidFill>
                        <a:schemeClr val="bg1"/>
                      </a:solidFill>
                      <a:prstDash val="solid"/>
                      <a:round/>
                      <a:headEnd type="none" w="med" len="med"/>
                      <a:tailEnd type="none" w="med" len="med"/>
                    </a:lnL>
                    <a:solidFill>
                      <a:srgbClr val="92D050"/>
                    </a:solidFill>
                  </a:tcPr>
                </a:tc>
                <a:extLst>
                  <a:ext uri="{0D108BD9-81ED-4DB2-BD59-A6C34878D82A}">
                    <a16:rowId xmlns:a16="http://schemas.microsoft.com/office/drawing/2014/main" val="10000"/>
                  </a:ext>
                </a:extLst>
              </a:tr>
              <a:tr h="218827">
                <a:tc>
                  <a:txBody>
                    <a:bodyPr/>
                    <a:lstStyle/>
                    <a:p>
                      <a:endParaRPr lang="en-US" dirty="0"/>
                    </a:p>
                  </a:txBody>
                  <a:tcPr>
                    <a:lnR w="12700" cap="flat" cmpd="sng" algn="ctr">
                      <a:solidFill>
                        <a:schemeClr val="tx1">
                          <a:lumMod val="50000"/>
                          <a:lumOff val="50000"/>
                        </a:schemeClr>
                      </a:solidFill>
                      <a:prstDash val="solid"/>
                      <a:round/>
                      <a:headEnd type="none" w="med" len="med"/>
                      <a:tailEnd type="none" w="med" len="med"/>
                    </a:ln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t>ATTACHMENT:</a:t>
                      </a:r>
                      <a:r>
                        <a:rPr lang="en-US" sz="1000" b="1" baseline="0" dirty="0"/>
                        <a:t> </a:t>
                      </a:r>
                      <a:r>
                        <a:rPr lang="en-US" sz="1000" baseline="0" dirty="0"/>
                        <a:t>Select this icon beside the corresponding question to upload a file as an attachment. </a:t>
                      </a:r>
                      <a:endParaRPr lang="en-US" sz="1000" b="0" dirty="0">
                        <a:solidFill>
                          <a:schemeClr val="tx1"/>
                        </a:solidFill>
                        <a:effectLst>
                          <a:outerShdw blurRad="38100" dist="38100" dir="2700000" algn="tl">
                            <a:srgbClr val="000000">
                              <a:alpha val="43137"/>
                            </a:srgbClr>
                          </a:outerShdw>
                        </a:effectLst>
                      </a:endParaRPr>
                    </a:p>
                  </a:txBody>
                  <a:tcPr>
                    <a:lnL w="12700" cap="flat" cmpd="sng" algn="ctr">
                      <a:solidFill>
                        <a:schemeClr val="tx1">
                          <a:lumMod val="50000"/>
                          <a:lumOff val="50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458366">
                <a:tc>
                  <a:txBody>
                    <a:bodyPr/>
                    <a:lstStyle/>
                    <a:p>
                      <a:endParaRPr lang="en-US" dirty="0"/>
                    </a:p>
                  </a:txBody>
                  <a:tcPr>
                    <a:lnR w="12700" cap="flat" cmpd="sng" algn="ctr">
                      <a:solidFill>
                        <a:schemeClr val="tx1">
                          <a:lumMod val="50000"/>
                          <a:lumOff val="50000"/>
                        </a:schemeClr>
                      </a:solidFill>
                      <a:prstDash val="solid"/>
                      <a:round/>
                      <a:headEnd type="none" w="med" len="med"/>
                      <a:tailEnd type="none" w="med" len="med"/>
                    </a:lnR>
                    <a:solidFill>
                      <a:schemeClr val="bg1"/>
                    </a:solidFill>
                  </a:tcPr>
                </a:tc>
                <a:tc>
                  <a:txBody>
                    <a:bodyPr/>
                    <a:lstStyle/>
                    <a:p>
                      <a:r>
                        <a:rPr lang="en-US" sz="1000" b="1" dirty="0"/>
                        <a:t>ERROR: </a:t>
                      </a:r>
                      <a:r>
                        <a:rPr lang="en-US" sz="1000" b="0" i="0" u="none" strike="noStrike" kern="1200" baseline="0" dirty="0">
                          <a:solidFill>
                            <a:schemeClr val="tx1"/>
                          </a:solidFill>
                          <a:latin typeface="+mn-lt"/>
                          <a:ea typeface="+mn-ea"/>
                          <a:cs typeface="+mn-cs"/>
                        </a:rPr>
                        <a:t>Indicates that a question is in is error. The error process is initiated once a user selects the Validate button at the bottom of the form page. The form will remain in an error status until all required questions have been answered</a:t>
                      </a:r>
                      <a:endParaRPr lang="en-US" sz="1000" b="0" dirty="0">
                        <a:effectLst>
                          <a:outerShdw blurRad="38100" dist="38100" dir="2700000" algn="tl">
                            <a:srgbClr val="000000">
                              <a:alpha val="43137"/>
                            </a:srgbClr>
                          </a:outerShdw>
                        </a:effectLst>
                      </a:endParaRPr>
                    </a:p>
                  </a:txBody>
                  <a:tcPr>
                    <a:lnL w="12700" cap="flat" cmpd="sng" algn="ctr">
                      <a:solidFill>
                        <a:schemeClr val="tx1">
                          <a:lumMod val="50000"/>
                          <a:lumOff val="50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2"/>
                  </a:ext>
                </a:extLst>
              </a:tr>
              <a:tr h="376515">
                <a:tc>
                  <a:txBody>
                    <a:bodyPr/>
                    <a:lstStyle/>
                    <a:p>
                      <a:endParaRPr lang="en-US" dirty="0"/>
                    </a:p>
                  </a:txBody>
                  <a:tcPr>
                    <a:lnR w="12700" cap="flat" cmpd="sng" algn="ctr">
                      <a:solidFill>
                        <a:schemeClr val="tx1">
                          <a:lumMod val="50000"/>
                          <a:lumOff val="50000"/>
                        </a:schemeClr>
                      </a:solidFill>
                      <a:prstDash val="solid"/>
                      <a:round/>
                      <a:headEnd type="none" w="med" len="med"/>
                      <a:tailEnd type="none" w="med" len="med"/>
                    </a:lnR>
                    <a:solidFill>
                      <a:schemeClr val="bg1"/>
                    </a:solidFill>
                  </a:tcPr>
                </a:tc>
                <a:tc>
                  <a:txBody>
                    <a:bodyPr/>
                    <a:lstStyle/>
                    <a:p>
                      <a:r>
                        <a:rPr lang="en-US" sz="1000" b="1" dirty="0"/>
                        <a:t>TOOL TIP:  </a:t>
                      </a:r>
                      <a:r>
                        <a:rPr lang="en-US" sz="1000" dirty="0"/>
                        <a:t>Hovering over the icon will briefly</a:t>
                      </a:r>
                      <a:r>
                        <a:rPr lang="en-US" sz="1000" baseline="0" dirty="0"/>
                        <a:t> display additional information that may aid in answering the review question. The user can also click the icon to display the information in a popup.</a:t>
                      </a:r>
                      <a:endParaRPr lang="en-US" sz="1000" dirty="0"/>
                    </a:p>
                  </a:txBody>
                  <a:tcPr>
                    <a:lnL w="12700" cap="flat" cmpd="sng" algn="ctr">
                      <a:solidFill>
                        <a:schemeClr val="tx1">
                          <a:lumMod val="50000"/>
                          <a:lumOff val="50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3"/>
                  </a:ext>
                </a:extLst>
              </a:tr>
            </a:tbl>
          </a:graphicData>
        </a:graphic>
      </p:graphicFrame>
      <p:sp>
        <p:nvSpPr>
          <p:cNvPr id="5" name="Hexagon 4"/>
          <p:cNvSpPr/>
          <p:nvPr/>
        </p:nvSpPr>
        <p:spPr>
          <a:xfrm>
            <a:off x="1008600" y="1219200"/>
            <a:ext cx="242889" cy="228600"/>
          </a:xfrm>
          <a:prstGeom prst="hex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latin typeface="Elephant" panose="02020904090505020303" pitchFamily="18" charset="0"/>
              </a:rPr>
              <a:t>!</a:t>
            </a:r>
          </a:p>
        </p:txBody>
      </p:sp>
      <p:pic>
        <p:nvPicPr>
          <p:cNvPr id="1026"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99000"/>
                    </a14:imgEffect>
                  </a14:imgLayer>
                </a14:imgProps>
              </a:ext>
              <a:ext uri="{28A0092B-C50C-407E-A947-70E740481C1C}">
                <a14:useLocalDpi xmlns:a14="http://schemas.microsoft.com/office/drawing/2010/main" val="0"/>
              </a:ext>
            </a:extLst>
          </a:blip>
          <a:srcRect/>
          <a:stretch>
            <a:fillRect/>
          </a:stretch>
        </p:blipFill>
        <p:spPr bwMode="auto">
          <a:xfrm>
            <a:off x="1030064" y="711301"/>
            <a:ext cx="208461" cy="294721"/>
          </a:xfrm>
          <a:prstGeom prst="rect">
            <a:avLst/>
          </a:prstGeom>
          <a:solidFill>
            <a:srgbClr val="00B0F0"/>
          </a:solidFill>
          <a:ln>
            <a:noFill/>
          </a:ln>
        </p:spPr>
      </p:pic>
      <p:sp>
        <p:nvSpPr>
          <p:cNvPr id="7" name="TextBox 6"/>
          <p:cNvSpPr txBox="1"/>
          <p:nvPr/>
        </p:nvSpPr>
        <p:spPr>
          <a:xfrm>
            <a:off x="4533900" y="457200"/>
            <a:ext cx="3848100" cy="369332"/>
          </a:xfrm>
          <a:prstGeom prst="rect">
            <a:avLst/>
          </a:prstGeom>
          <a:noFill/>
        </p:spPr>
        <p:txBody>
          <a:bodyPr wrap="square" rtlCol="0">
            <a:spAutoFit/>
          </a:bodyPr>
          <a:lstStyle/>
          <a:p>
            <a:endParaRPr lang="en-US" dirty="0"/>
          </a:p>
        </p:txBody>
      </p:sp>
      <p:sp>
        <p:nvSpPr>
          <p:cNvPr id="9" name="Oval 8"/>
          <p:cNvSpPr/>
          <p:nvPr/>
        </p:nvSpPr>
        <p:spPr>
          <a:xfrm>
            <a:off x="1043050" y="1600200"/>
            <a:ext cx="236395" cy="2667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Franklin Gothic Demi Cond" panose="020B0706030402020204" pitchFamily="34" charset="0"/>
                <a:cs typeface="Aharoni" panose="02010803020104030203" pitchFamily="2" charset="-79"/>
              </a:rPr>
              <a:t>?</a:t>
            </a:r>
          </a:p>
        </p:txBody>
      </p:sp>
      <p:graphicFrame>
        <p:nvGraphicFramePr>
          <p:cNvPr id="10" name="Table 9"/>
          <p:cNvGraphicFramePr>
            <a:graphicFrameLocks noGrp="1"/>
          </p:cNvGraphicFramePr>
          <p:nvPr>
            <p:extLst>
              <p:ext uri="{D42A27DB-BD31-4B8C-83A1-F6EECF244321}">
                <p14:modId xmlns:p14="http://schemas.microsoft.com/office/powerpoint/2010/main" val="4045466100"/>
              </p:ext>
            </p:extLst>
          </p:nvPr>
        </p:nvGraphicFramePr>
        <p:xfrm>
          <a:off x="609600" y="2012294"/>
          <a:ext cx="7924800" cy="2409396"/>
        </p:xfrm>
        <a:graphic>
          <a:graphicData uri="http://schemas.openxmlformats.org/drawingml/2006/table">
            <a:tbl>
              <a:tblPr firstRow="1" bandRow="1">
                <a:tableStyleId>{10A1B5D5-9B99-4C35-A422-299274C87663}</a:tableStyleId>
              </a:tblPr>
              <a:tblGrid>
                <a:gridCol w="1163956">
                  <a:extLst>
                    <a:ext uri="{9D8B030D-6E8A-4147-A177-3AD203B41FA5}">
                      <a16:colId xmlns:a16="http://schemas.microsoft.com/office/drawing/2014/main" val="20000"/>
                    </a:ext>
                  </a:extLst>
                </a:gridCol>
                <a:gridCol w="6760844">
                  <a:extLst>
                    <a:ext uri="{9D8B030D-6E8A-4147-A177-3AD203B41FA5}">
                      <a16:colId xmlns:a16="http://schemas.microsoft.com/office/drawing/2014/main" val="20001"/>
                    </a:ext>
                  </a:extLst>
                </a:gridCol>
              </a:tblGrid>
              <a:tr h="349906">
                <a:tc>
                  <a:txBody>
                    <a:bodyPr/>
                    <a:lstStyle/>
                    <a:p>
                      <a:r>
                        <a:rPr lang="en-US" sz="1400" dirty="0"/>
                        <a:t>WORDS</a:t>
                      </a:r>
                    </a:p>
                  </a:txBody>
                  <a:tcPr>
                    <a:lnR w="12700" cap="flat" cmpd="sng" algn="ctr">
                      <a:solidFill>
                        <a:schemeClr val="bg1"/>
                      </a:solidFill>
                      <a:prstDash val="solid"/>
                      <a:round/>
                      <a:headEnd type="none" w="med" len="med"/>
                      <a:tailEnd type="none" w="med" len="med"/>
                    </a:lnR>
                    <a:solidFill>
                      <a:schemeClr val="accent6">
                        <a:lumMod val="75000"/>
                      </a:schemeClr>
                    </a:solidFill>
                  </a:tcPr>
                </a:tc>
                <a:tc>
                  <a:txBody>
                    <a:bodyPr/>
                    <a:lstStyle/>
                    <a:p>
                      <a:r>
                        <a:rPr lang="en-US" sz="1400" dirty="0"/>
                        <a:t>DEFINITION</a:t>
                      </a:r>
                    </a:p>
                  </a:txBody>
                  <a:tcPr>
                    <a:lnL w="12700" cap="flat" cmpd="sng" algn="ctr">
                      <a:solidFill>
                        <a:schemeClr val="bg1"/>
                      </a:solidFill>
                      <a:prstDash val="solid"/>
                      <a:round/>
                      <a:headEnd type="none" w="med" len="med"/>
                      <a:tailEnd type="none" w="med" len="med"/>
                    </a:lnL>
                    <a:solidFill>
                      <a:schemeClr val="accent6">
                        <a:lumMod val="75000"/>
                      </a:schemeClr>
                    </a:solidFill>
                  </a:tcPr>
                </a:tc>
                <a:extLst>
                  <a:ext uri="{0D108BD9-81ED-4DB2-BD59-A6C34878D82A}">
                    <a16:rowId xmlns:a16="http://schemas.microsoft.com/office/drawing/2014/main" val="10000"/>
                  </a:ext>
                </a:extLst>
              </a:tr>
              <a:tr h="438317">
                <a:tc>
                  <a:txBody>
                    <a:bodyPr/>
                    <a:lstStyle/>
                    <a:p>
                      <a:r>
                        <a:rPr lang="en-US" sz="1200" b="1" dirty="0"/>
                        <a:t>VIEW</a:t>
                      </a:r>
                    </a:p>
                  </a:txBody>
                  <a:tcPr>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r>
                        <a:rPr lang="en-US" sz="1200" dirty="0"/>
                        <a:t>View only, no changes are possible</a:t>
                      </a:r>
                    </a:p>
                  </a:txBody>
                  <a:tcPr>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540391">
                <a:tc>
                  <a:txBody>
                    <a:bodyPr/>
                    <a:lstStyle/>
                    <a:p>
                      <a:r>
                        <a:rPr lang="en-US" sz="1200" b="1" dirty="0"/>
                        <a:t>MODIFY</a:t>
                      </a:r>
                    </a:p>
                  </a:txBody>
                  <a:tcPr>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r>
                        <a:rPr lang="en-US" sz="1200" dirty="0"/>
                        <a:t>Edit, make changes</a:t>
                      </a:r>
                    </a:p>
                  </a:txBody>
                  <a:tcPr>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2"/>
                  </a:ext>
                </a:extLst>
              </a:tr>
              <a:tr h="540391">
                <a:tc>
                  <a:txBody>
                    <a:bodyPr/>
                    <a:lstStyle/>
                    <a:p>
                      <a:r>
                        <a:rPr lang="en-US" sz="1200" b="1" dirty="0"/>
                        <a:t>DETAIL</a:t>
                      </a:r>
                    </a:p>
                  </a:txBody>
                  <a:tcPr>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r>
                        <a:rPr lang="en-US" sz="1200" dirty="0"/>
                        <a:t>Opens</a:t>
                      </a:r>
                      <a:r>
                        <a:rPr lang="en-US" sz="1200" baseline="0" dirty="0"/>
                        <a:t> selected parts of the review</a:t>
                      </a:r>
                      <a:endParaRPr lang="en-US" sz="1200" dirty="0"/>
                    </a:p>
                  </a:txBody>
                  <a:tcPr>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3"/>
                  </a:ext>
                </a:extLst>
              </a:tr>
              <a:tr h="540391">
                <a:tc>
                  <a:txBody>
                    <a:bodyPr/>
                    <a:lstStyle/>
                    <a:p>
                      <a:r>
                        <a:rPr lang="en-US" sz="1200" b="1" dirty="0"/>
                        <a:t>AGENCY</a:t>
                      </a:r>
                    </a:p>
                  </a:txBody>
                  <a:tcPr>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r>
                        <a:rPr lang="en-US" sz="1200" dirty="0"/>
                        <a:t>Contracting  Entity</a:t>
                      </a:r>
                    </a:p>
                  </a:txBody>
                  <a:tcPr>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4"/>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34517472"/>
      </p:ext>
    </p:extLst>
  </p:cSld>
  <p:clrMapOvr>
    <a:masterClrMapping/>
  </p:clrMapOvr>
  <p:transition spd="slow" advTm="3202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nodePh="1">
                                  <p:stCondLst>
                                    <p:cond delay="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5">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95289"/>
            <a:ext cx="8001000" cy="4329112"/>
          </a:xfrm>
          <a:prstGeom prst="rect">
            <a:avLst/>
          </a:prstGeom>
          <a:noFill/>
          <a:ln w="50800" cap="rnd" cmpd="tri">
            <a:solidFill>
              <a:srgbClr val="EAEAEA"/>
            </a:solidFill>
            <a:miter lim="800000"/>
            <a:headEnd/>
            <a:tailEnd/>
          </a:ln>
          <a:extLst>
            <a:ext uri="{909E8E84-426E-40DD-AFC4-6F175D3DCCD1}">
              <a14:hiddenFill xmlns:a14="http://schemas.microsoft.com/office/drawing/2010/main">
                <a:solidFill>
                  <a:schemeClr val="accent1"/>
                </a:solidFill>
              </a14:hiddenFill>
            </a:ext>
          </a:extLst>
        </p:spPr>
      </p:pic>
      <p:sp>
        <p:nvSpPr>
          <p:cNvPr id="3" name="Rounded Rectangle 2"/>
          <p:cNvSpPr/>
          <p:nvPr/>
        </p:nvSpPr>
        <p:spPr>
          <a:xfrm>
            <a:off x="2209800" y="685800"/>
            <a:ext cx="685800" cy="304800"/>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ounded Rectangle 3"/>
          <p:cNvSpPr/>
          <p:nvPr/>
        </p:nvSpPr>
        <p:spPr>
          <a:xfrm>
            <a:off x="5257800" y="1676400"/>
            <a:ext cx="1066800" cy="685800"/>
          </a:xfrm>
          <a:prstGeom prst="roundRect">
            <a:avLst>
              <a:gd name="adj" fmla="val 13334"/>
            </a:avLst>
          </a:prstGeom>
          <a:gradFill>
            <a:gsLst>
              <a:gs pos="0">
                <a:schemeClr val="accent3">
                  <a:lumMod val="40000"/>
                  <a:lumOff val="60000"/>
                </a:schemeClr>
              </a:gs>
              <a:gs pos="50000">
                <a:srgbClr val="92D050"/>
              </a:gs>
              <a:gs pos="100000">
                <a:schemeClr val="accent3">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46731387"/>
      </p:ext>
    </p:extLst>
  </p:cSld>
  <p:clrMapOvr>
    <a:masterClrMapping/>
  </p:clrMapOvr>
  <p:transition spd="slow" advTm="866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5">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22520"/>
          <a:stretch/>
        </p:blipFill>
        <p:spPr>
          <a:xfrm>
            <a:off x="533400" y="454052"/>
            <a:ext cx="8001000" cy="4194148"/>
          </a:xfrm>
          <a:prstGeom prst="rect">
            <a:avLst/>
          </a:prstGeom>
          <a:ln w="50800" cmpd="tri">
            <a:solidFill>
              <a:srgbClr val="B2B2B2"/>
            </a:solidFill>
          </a:ln>
        </p:spPr>
      </p:pic>
      <p:sp>
        <p:nvSpPr>
          <p:cNvPr id="3" name="Rounded Rectangle 2"/>
          <p:cNvSpPr/>
          <p:nvPr/>
        </p:nvSpPr>
        <p:spPr>
          <a:xfrm>
            <a:off x="762000" y="1371600"/>
            <a:ext cx="1219200" cy="228600"/>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1564810"/>
      </p:ext>
    </p:extLst>
  </p:cSld>
  <p:clrMapOvr>
    <a:masterClrMapping/>
  </p:clrMapOvr>
  <p:transition spd="slow" advTm="902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5">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t="1104" b="21070"/>
          <a:stretch/>
        </p:blipFill>
        <p:spPr>
          <a:xfrm>
            <a:off x="533400" y="457200"/>
            <a:ext cx="8001000" cy="4244767"/>
          </a:xfrm>
          <a:prstGeom prst="rect">
            <a:avLst/>
          </a:prstGeom>
          <a:ln w="50800" cmpd="tri">
            <a:solidFill>
              <a:srgbClr val="B2B2B2"/>
            </a:solidFill>
          </a:ln>
        </p:spPr>
      </p:pic>
      <p:sp>
        <p:nvSpPr>
          <p:cNvPr id="4" name="Rectangle 3"/>
          <p:cNvSpPr/>
          <p:nvPr/>
        </p:nvSpPr>
        <p:spPr>
          <a:xfrm>
            <a:off x="838200" y="1752600"/>
            <a:ext cx="7239000" cy="826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Up Arrow 5"/>
          <p:cNvSpPr/>
          <p:nvPr/>
        </p:nvSpPr>
        <p:spPr>
          <a:xfrm>
            <a:off x="1104900" y="3520867"/>
            <a:ext cx="228600" cy="381000"/>
          </a:xfrm>
          <a:prstGeom prst="upArrow">
            <a:avLst>
              <a:gd name="adj1" fmla="val 35046"/>
              <a:gd name="adj2" fmla="val 124766"/>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Rounded Rectangle 6"/>
          <p:cNvSpPr/>
          <p:nvPr/>
        </p:nvSpPr>
        <p:spPr>
          <a:xfrm>
            <a:off x="7391400" y="2971800"/>
            <a:ext cx="533400" cy="930067"/>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2322923"/>
      </p:ext>
    </p:extLst>
  </p:cSld>
  <p:clrMapOvr>
    <a:masterClrMapping/>
  </p:clrMapOvr>
  <p:transition spd="slow" advTm="2049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8"/>
                </p:tgtEl>
              </p:cMediaNode>
            </p:audio>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5">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t="20697"/>
          <a:stretch/>
        </p:blipFill>
        <p:spPr>
          <a:xfrm>
            <a:off x="553527" y="457200"/>
            <a:ext cx="7980873" cy="4191000"/>
          </a:xfrm>
          <a:prstGeom prst="rect">
            <a:avLst/>
          </a:prstGeom>
          <a:ln w="50800" cmpd="tri">
            <a:solidFill>
              <a:srgbClr val="B2B2B2"/>
            </a:solidFill>
          </a:ln>
          <a:effectLst>
            <a:softEdge rad="12700"/>
          </a:effectLst>
        </p:spPr>
      </p:pic>
      <p:sp>
        <p:nvSpPr>
          <p:cNvPr id="3" name="Rounded Rectangle 2"/>
          <p:cNvSpPr/>
          <p:nvPr/>
        </p:nvSpPr>
        <p:spPr>
          <a:xfrm>
            <a:off x="762000" y="457200"/>
            <a:ext cx="2073779"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cxnSp>
        <p:nvCxnSpPr>
          <p:cNvPr id="5" name="Straight Connector 4"/>
          <p:cNvCxnSpPr/>
          <p:nvPr/>
        </p:nvCxnSpPr>
        <p:spPr>
          <a:xfrm>
            <a:off x="2743200" y="1371600"/>
            <a:ext cx="5410200" cy="0"/>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743200" y="533400"/>
            <a:ext cx="5470021" cy="11394"/>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8077200" y="489307"/>
            <a:ext cx="228600" cy="9030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Left Arrow Callout 9"/>
          <p:cNvSpPr/>
          <p:nvPr/>
        </p:nvSpPr>
        <p:spPr>
          <a:xfrm>
            <a:off x="2438399" y="510021"/>
            <a:ext cx="1590195" cy="861579"/>
          </a:xfrm>
          <a:prstGeom prst="leftArrowCallout">
            <a:avLst/>
          </a:prstGeom>
          <a:solidFill>
            <a:schemeClr val="accent5">
              <a:lumMod val="20000"/>
              <a:lumOff val="80000"/>
            </a:schemeClr>
          </a:solidFill>
          <a:ln>
            <a:solidFill>
              <a:srgbClr val="0000FF"/>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prstClr val="black"/>
                </a:solidFill>
              </a:rPr>
              <a:t>SCHOOL </a:t>
            </a:r>
          </a:p>
          <a:p>
            <a:pPr algn="r"/>
            <a:r>
              <a:rPr lang="en-US" sz="1000" b="1" dirty="0">
                <a:solidFill>
                  <a:prstClr val="black"/>
                </a:solidFill>
              </a:rPr>
              <a:t>INFORMATION:</a:t>
            </a:r>
          </a:p>
        </p:txBody>
      </p:sp>
      <p:sp>
        <p:nvSpPr>
          <p:cNvPr id="11" name="Right Arrow Callout 10"/>
          <p:cNvSpPr/>
          <p:nvPr/>
        </p:nvSpPr>
        <p:spPr>
          <a:xfrm>
            <a:off x="4058859" y="517020"/>
            <a:ext cx="1390891" cy="861579"/>
          </a:xfrm>
          <a:prstGeom prst="rightArrowCallout">
            <a:avLst/>
          </a:prstGeom>
          <a:solidFill>
            <a:schemeClr val="accent5">
              <a:lumMod val="20000"/>
              <a:lumOff val="80000"/>
            </a:schemeClr>
          </a:solidFill>
          <a:ln>
            <a:solidFill>
              <a:srgbClr val="0000FF"/>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prstClr val="black"/>
                </a:solidFill>
              </a:rPr>
              <a:t>IMPORTANT</a:t>
            </a:r>
          </a:p>
          <a:p>
            <a:r>
              <a:rPr lang="en-US" sz="1000" b="1" dirty="0">
                <a:solidFill>
                  <a:prstClr val="black"/>
                </a:solidFill>
              </a:rPr>
              <a:t>DATES</a:t>
            </a:r>
            <a:r>
              <a:rPr lang="en-US" sz="1200" b="1" dirty="0">
                <a:solidFill>
                  <a:prstClr val="black"/>
                </a:solidFill>
              </a:rPr>
              <a:t>:</a:t>
            </a:r>
          </a:p>
        </p:txBody>
      </p:sp>
      <p:sp>
        <p:nvSpPr>
          <p:cNvPr id="4" name="Rounded Rectangle 3"/>
          <p:cNvSpPr/>
          <p:nvPr/>
        </p:nvSpPr>
        <p:spPr>
          <a:xfrm>
            <a:off x="762000" y="1378599"/>
            <a:ext cx="7451221" cy="602601"/>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7" name="Rounded Rectangle 6"/>
          <p:cNvSpPr/>
          <p:nvPr/>
        </p:nvSpPr>
        <p:spPr>
          <a:xfrm>
            <a:off x="762000" y="2743200"/>
            <a:ext cx="7543800" cy="1447800"/>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37837976"/>
      </p:ext>
    </p:extLst>
  </p:cSld>
  <p:clrMapOvr>
    <a:masterClrMapping/>
  </p:clrMapOvr>
  <p:transition spd="slow" advTm="7009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10" grpId="0" animBg="1"/>
      <p:bldP spid="11" grpId="0" animBg="1"/>
      <p:bldP spid="4" grpId="0" animBg="1"/>
      <p:bldP spid="4" grpId="1"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5">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t="20697"/>
          <a:stretch/>
        </p:blipFill>
        <p:spPr>
          <a:xfrm>
            <a:off x="533400" y="459213"/>
            <a:ext cx="8000999" cy="4191000"/>
          </a:xfrm>
          <a:prstGeom prst="rect">
            <a:avLst/>
          </a:prstGeom>
          <a:ln w="50800" cmpd="thickThin">
            <a:solidFill>
              <a:schemeClr val="bg1">
                <a:lumMod val="95000"/>
              </a:schemeClr>
            </a:solidFill>
          </a:ln>
          <a:effectLst>
            <a:softEdge rad="12700"/>
          </a:effectLst>
        </p:spPr>
      </p:pic>
      <p:sp>
        <p:nvSpPr>
          <p:cNvPr id="3" name="Rounded Rectangle 2"/>
          <p:cNvSpPr/>
          <p:nvPr/>
        </p:nvSpPr>
        <p:spPr>
          <a:xfrm>
            <a:off x="762000" y="544794"/>
            <a:ext cx="2149979" cy="8268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cxnSp>
        <p:nvCxnSpPr>
          <p:cNvPr id="5" name="Straight Connector 4"/>
          <p:cNvCxnSpPr/>
          <p:nvPr/>
        </p:nvCxnSpPr>
        <p:spPr>
          <a:xfrm>
            <a:off x="2743200" y="1371600"/>
            <a:ext cx="5410200" cy="0"/>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743200" y="533400"/>
            <a:ext cx="5470021" cy="11394"/>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8077200" y="544794"/>
            <a:ext cx="228600" cy="9030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533400" y="440163"/>
            <a:ext cx="8000999" cy="2667000"/>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533399" y="3309093"/>
            <a:ext cx="8000999" cy="1341120"/>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Up Arrow 9"/>
          <p:cNvSpPr/>
          <p:nvPr/>
        </p:nvSpPr>
        <p:spPr>
          <a:xfrm>
            <a:off x="923925" y="3309093"/>
            <a:ext cx="228600" cy="381000"/>
          </a:xfrm>
          <a:prstGeom prst="upArrow">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6538709"/>
      </p:ext>
    </p:extLst>
  </p:cSld>
  <p:clrMapOvr>
    <a:masterClrMapping/>
  </p:clrMapOvr>
  <p:transition spd="slow" advTm="1228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1"/>
                </p:tgtEl>
              </p:cMediaNode>
            </p:audio>
          </p:childTnLst>
        </p:cTn>
      </p:par>
    </p:tnLst>
    <p:bldLst>
      <p:bldP spid="7" grpId="0" animBg="1"/>
      <p:bldP spid="12"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5">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sp>
        <p:nvSpPr>
          <p:cNvPr id="3" name="Rounded Rectangle 2"/>
          <p:cNvSpPr/>
          <p:nvPr/>
        </p:nvSpPr>
        <p:spPr>
          <a:xfrm>
            <a:off x="894271" y="1524000"/>
            <a:ext cx="7279257"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399" y="302641"/>
            <a:ext cx="8001000" cy="4742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1902372" y="2655630"/>
            <a:ext cx="1661949" cy="3552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057399" y="4114800"/>
            <a:ext cx="914401" cy="2350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p Arrow 1"/>
          <p:cNvSpPr/>
          <p:nvPr/>
        </p:nvSpPr>
        <p:spPr>
          <a:xfrm>
            <a:off x="1597572" y="3630530"/>
            <a:ext cx="304800" cy="329242"/>
          </a:xfrm>
          <a:prstGeom prst="upArrow">
            <a:avLst>
              <a:gd name="adj1" fmla="val 22830"/>
              <a:gd name="adj2" fmla="val 61321"/>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Up Arrow 7"/>
          <p:cNvSpPr/>
          <p:nvPr/>
        </p:nvSpPr>
        <p:spPr>
          <a:xfrm>
            <a:off x="1200150" y="4470509"/>
            <a:ext cx="304800" cy="329242"/>
          </a:xfrm>
          <a:prstGeom prst="upArrow">
            <a:avLst>
              <a:gd name="adj1" fmla="val 22830"/>
              <a:gd name="adj2" fmla="val 61321"/>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ounded Rectangle 9"/>
          <p:cNvSpPr/>
          <p:nvPr/>
        </p:nvSpPr>
        <p:spPr>
          <a:xfrm>
            <a:off x="838200" y="1447800"/>
            <a:ext cx="7391400" cy="914400"/>
          </a:xfrm>
          <a:prstGeom prst="roundRect">
            <a:avLst>
              <a:gd name="adj" fmla="val 102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9" name="Rectangle 8"/>
          <p:cNvSpPr/>
          <p:nvPr/>
        </p:nvSpPr>
        <p:spPr>
          <a:xfrm>
            <a:off x="7278178" y="4014894"/>
            <a:ext cx="951422" cy="161712"/>
          </a:xfrm>
          <a:prstGeom prst="rect">
            <a:avLst/>
          </a:prstGeom>
          <a:solidFill>
            <a:srgbClr val="E3EBF5"/>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278178" y="3214368"/>
            <a:ext cx="951422" cy="161712"/>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278178" y="2438400"/>
            <a:ext cx="951422" cy="2032109"/>
          </a:xfrm>
          <a:prstGeom prst="roundRect">
            <a:avLst>
              <a:gd name="adj" fmla="val 965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230553" y="3214368"/>
            <a:ext cx="895350" cy="215444"/>
          </a:xfrm>
          <a:prstGeom prst="rect">
            <a:avLst/>
          </a:prstGeom>
          <a:noFill/>
        </p:spPr>
        <p:txBody>
          <a:bodyPr wrap="square" rtlCol="0">
            <a:spAutoFit/>
          </a:bodyPr>
          <a:lstStyle/>
          <a:p>
            <a:r>
              <a:rPr lang="en-US" sz="800" dirty="0">
                <a:latin typeface="Arial Narrow" panose="020B0606020202030204" pitchFamily="34" charset="0"/>
              </a:rPr>
              <a:t>Not Started</a:t>
            </a:r>
          </a:p>
        </p:txBody>
      </p:sp>
      <p:sp>
        <p:nvSpPr>
          <p:cNvPr id="17" name="TextBox 16"/>
          <p:cNvSpPr txBox="1"/>
          <p:nvPr/>
        </p:nvSpPr>
        <p:spPr>
          <a:xfrm>
            <a:off x="7230553" y="3687429"/>
            <a:ext cx="895350" cy="215444"/>
          </a:xfrm>
          <a:prstGeom prst="rect">
            <a:avLst/>
          </a:prstGeom>
          <a:noFill/>
        </p:spPr>
        <p:txBody>
          <a:bodyPr wrap="square" rtlCol="0">
            <a:spAutoFit/>
          </a:bodyPr>
          <a:lstStyle/>
          <a:p>
            <a:r>
              <a:rPr lang="en-US" sz="800" dirty="0">
                <a:latin typeface="Arial Narrow" panose="020B0606020202030204" pitchFamily="34" charset="0"/>
              </a:rPr>
              <a:t>Not Started</a:t>
            </a:r>
          </a:p>
        </p:txBody>
      </p:sp>
      <p:sp>
        <p:nvSpPr>
          <p:cNvPr id="18" name="TextBox 17"/>
          <p:cNvSpPr txBox="1"/>
          <p:nvPr/>
        </p:nvSpPr>
        <p:spPr>
          <a:xfrm>
            <a:off x="7249603" y="3522808"/>
            <a:ext cx="895350" cy="215444"/>
          </a:xfrm>
          <a:prstGeom prst="rect">
            <a:avLst/>
          </a:prstGeom>
          <a:noFill/>
        </p:spPr>
        <p:txBody>
          <a:bodyPr wrap="square" rtlCol="0">
            <a:spAutoFit/>
          </a:bodyPr>
          <a:lstStyle/>
          <a:p>
            <a:r>
              <a:rPr lang="en-US" sz="800" dirty="0">
                <a:latin typeface="Arial Narrow" panose="020B0606020202030204" pitchFamily="34" charset="0"/>
              </a:rPr>
              <a:t>Not Started</a:t>
            </a:r>
          </a:p>
        </p:txBody>
      </p:sp>
      <p:sp>
        <p:nvSpPr>
          <p:cNvPr id="19" name="TextBox 18"/>
          <p:cNvSpPr txBox="1"/>
          <p:nvPr/>
        </p:nvSpPr>
        <p:spPr>
          <a:xfrm>
            <a:off x="7278178" y="3852050"/>
            <a:ext cx="895350" cy="215444"/>
          </a:xfrm>
          <a:prstGeom prst="rect">
            <a:avLst/>
          </a:prstGeom>
          <a:noFill/>
        </p:spPr>
        <p:txBody>
          <a:bodyPr wrap="square" rtlCol="0">
            <a:spAutoFit/>
          </a:bodyPr>
          <a:lstStyle/>
          <a:p>
            <a:r>
              <a:rPr lang="en-US" sz="800" dirty="0">
                <a:latin typeface="Arial Narrow" panose="020B0606020202030204" pitchFamily="34" charset="0"/>
              </a:rPr>
              <a:t>Not Started</a:t>
            </a:r>
          </a:p>
        </p:txBody>
      </p:sp>
      <p:sp>
        <p:nvSpPr>
          <p:cNvPr id="20" name="TextBox 19"/>
          <p:cNvSpPr txBox="1"/>
          <p:nvPr/>
        </p:nvSpPr>
        <p:spPr>
          <a:xfrm>
            <a:off x="7249603" y="4000074"/>
            <a:ext cx="895350" cy="215444"/>
          </a:xfrm>
          <a:prstGeom prst="rect">
            <a:avLst/>
          </a:prstGeom>
          <a:noFill/>
        </p:spPr>
        <p:txBody>
          <a:bodyPr wrap="square" rtlCol="0">
            <a:spAutoFit/>
          </a:bodyPr>
          <a:lstStyle/>
          <a:p>
            <a:r>
              <a:rPr lang="en-US" sz="800" dirty="0">
                <a:latin typeface="Arial Narrow" panose="020B0606020202030204" pitchFamily="34" charset="0"/>
              </a:rPr>
              <a:t>Not Applicable</a:t>
            </a:r>
          </a:p>
        </p:txBody>
      </p:sp>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952" y="345813"/>
            <a:ext cx="8077200" cy="4742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685800" y="3214368"/>
            <a:ext cx="7696199" cy="962237"/>
          </a:xfrm>
          <a:prstGeom prst="roundRect">
            <a:avLst/>
          </a:prstGeom>
          <a:noFill/>
          <a:ln w="3810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467225" y="2096442"/>
            <a:ext cx="1752600" cy="914400"/>
          </a:xfrm>
          <a:prstGeom prst="roundRect">
            <a:avLst/>
          </a:prstGeom>
          <a:noFill/>
          <a:ln w="3810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826211" y="2240807"/>
            <a:ext cx="1847521" cy="952566"/>
          </a:xfrm>
          <a:prstGeom prst="roundRect">
            <a:avLst>
              <a:gd name="adj" fmla="val 62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pic>
        <p:nvPicPr>
          <p:cNvPr id="29" name="Audio 2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94383518"/>
      </p:ext>
    </p:extLst>
  </p:cSld>
  <p:clrMapOvr>
    <a:masterClrMapping/>
  </p:clrMapOvr>
  <p:transition spd="slow" advTm="10554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2"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2"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027"/>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3"/>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4"/>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2"/>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8"/>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7"/>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1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1000"/>
                                        <p:tgtEl>
                                          <p:spTgt spid="2"/>
                                        </p:tgtEl>
                                      </p:cBhvr>
                                    </p:animEffect>
                                    <p:anim calcmode="lin" valueType="num">
                                      <p:cBhvr>
                                        <p:cTn id="67" dur="1000" fill="hold"/>
                                        <p:tgtEl>
                                          <p:spTgt spid="2"/>
                                        </p:tgtEl>
                                        <p:attrNameLst>
                                          <p:attrName>ppt_x</p:attrName>
                                        </p:attrNameLst>
                                      </p:cBhvr>
                                      <p:tavLst>
                                        <p:tav tm="0">
                                          <p:val>
                                            <p:strVal val="#ppt_x"/>
                                          </p:val>
                                        </p:tav>
                                        <p:tav tm="100000">
                                          <p:val>
                                            <p:strVal val="#ppt_x"/>
                                          </p:val>
                                        </p:tav>
                                      </p:tavLst>
                                    </p:anim>
                                    <p:anim calcmode="lin" valueType="num">
                                      <p:cBhvr>
                                        <p:cTn id="6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29"/>
                </p:tgtEl>
              </p:cMediaNode>
            </p:audio>
          </p:childTnLst>
        </p:cTn>
      </p:par>
    </p:tnLst>
    <p:bldLst>
      <p:bldP spid="7" grpId="0" animBg="1"/>
      <p:bldP spid="7" grpId="1" animBg="1"/>
      <p:bldP spid="7" grpId="2" animBg="1"/>
      <p:bldP spid="5" grpId="0" animBg="1"/>
      <p:bldP spid="5" grpId="1" animBg="1"/>
      <p:bldP spid="5" grpId="2" animBg="1"/>
      <p:bldP spid="2" grpId="0" animBg="1"/>
      <p:bldP spid="8" grpId="0" animBg="1"/>
      <p:bldP spid="8" grpId="1" animBg="1"/>
      <p:bldP spid="11" grpId="0" animBg="1"/>
      <p:bldP spid="11" grpId="1" animBg="1"/>
      <p:bldP spid="4" grpId="0" animBg="1"/>
      <p:bldP spid="4" grpId="1" animBg="1"/>
      <p:bldP spid="13" grpId="0" animBg="1"/>
      <p:bldP spid="13" grpId="1" animBg="1"/>
      <p:bldP spid="22" grpId="0" animBg="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5">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338959"/>
            <a:ext cx="8077200" cy="4690241"/>
          </a:xfrm>
          <a:prstGeom prst="rect">
            <a:avLst/>
          </a:prstGeom>
        </p:spPr>
      </p:pic>
      <p:sp>
        <p:nvSpPr>
          <p:cNvPr id="4" name="Rounded Rectangle 3"/>
          <p:cNvSpPr/>
          <p:nvPr/>
        </p:nvSpPr>
        <p:spPr>
          <a:xfrm>
            <a:off x="838200" y="1714500"/>
            <a:ext cx="7467600" cy="914400"/>
          </a:xfrm>
          <a:prstGeom prst="roundRect">
            <a:avLst>
              <a:gd name="adj" fmla="val 10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8" name="Up Arrow 7"/>
          <p:cNvSpPr/>
          <p:nvPr/>
        </p:nvSpPr>
        <p:spPr>
          <a:xfrm>
            <a:off x="4724400" y="4498427"/>
            <a:ext cx="304800" cy="304800"/>
          </a:xfrm>
          <a:prstGeom prst="upArrow">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24800" y="2895600"/>
            <a:ext cx="274910" cy="251458"/>
          </a:xfrm>
          <a:prstGeom prst="rect">
            <a:avLst/>
          </a:prstGeom>
          <a:noFill/>
          <a:ln w="3810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92083" y="2922271"/>
            <a:ext cx="274910" cy="2514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4525" y="2922271"/>
            <a:ext cx="5497730" cy="94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
        <p:nvSpPr>
          <p:cNvPr id="3" name="Left Arrow 2"/>
          <p:cNvSpPr/>
          <p:nvPr/>
        </p:nvSpPr>
        <p:spPr>
          <a:xfrm>
            <a:off x="8123510" y="2916554"/>
            <a:ext cx="258490" cy="251458"/>
          </a:xfrm>
          <a:prstGeom prst="leftArrow">
            <a:avLst>
              <a:gd name="adj1" fmla="val 42424"/>
              <a:gd name="adj2" fmla="val 50000"/>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0882580"/>
      </p:ext>
    </p:extLst>
  </p:cSld>
  <p:clrMapOvr>
    <a:masterClrMapping/>
  </p:clrMapOvr>
  <p:transition spd="slow" advTm="4212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2" presetClass="entr" presetSubtype="2"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hidden"/>
                                      </p:to>
                                    </p:set>
                                  </p:childTnLst>
                                </p:cTn>
                              </p:par>
                              <p:par>
                                <p:cTn id="29" presetID="1" presetClass="entr" presetSubtype="0" fill="hold" grpId="0" nodeType="withEffect">
                                  <p:stCondLst>
                                    <p:cond delay="150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150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bldLst>
      <p:bldP spid="8" grpId="0" animBg="1"/>
      <p:bldP spid="9" grpId="0" animBg="1"/>
      <p:bldP spid="9" grpId="1" animBg="1"/>
      <p:bldP spid="12" grpId="0" animBg="1"/>
      <p:bldP spid="12" grpId="1" animBg="1"/>
      <p:bldP spid="3" grpId="0" animBg="1"/>
      <p:bldP spid="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3"/>
</p:tagLst>
</file>

<file path=ppt/tags/tag10.xml><?xml version="1.0" encoding="utf-8"?>
<p:tagLst xmlns:a="http://schemas.openxmlformats.org/drawingml/2006/main" xmlns:r="http://schemas.openxmlformats.org/officeDocument/2006/relationships" xmlns:p="http://schemas.openxmlformats.org/presentationml/2006/main">
  <p:tag name="TIMING" val="|11.9|1.3|0.9|5.3|0.5|1.2|6.7|0.4|2.5"/>
</p:tagLst>
</file>

<file path=ppt/tags/tag11.xml><?xml version="1.0" encoding="utf-8"?>
<p:tagLst xmlns:a="http://schemas.openxmlformats.org/drawingml/2006/main" xmlns:r="http://schemas.openxmlformats.org/officeDocument/2006/relationships" xmlns:p="http://schemas.openxmlformats.org/presentationml/2006/main">
  <p:tag name="TIMING" val="|13.9"/>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IMING" val="|9.8"/>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5.8"/>
</p:tagLst>
</file>

<file path=ppt/tags/tag4.xml><?xml version="1.0" encoding="utf-8"?>
<p:tagLst xmlns:a="http://schemas.openxmlformats.org/drawingml/2006/main" xmlns:r="http://schemas.openxmlformats.org/officeDocument/2006/relationships" xmlns:p="http://schemas.openxmlformats.org/presentationml/2006/main">
  <p:tag name="TIMING" val="|6.3"/>
</p:tagLst>
</file>

<file path=ppt/tags/tag5.xml><?xml version="1.0" encoding="utf-8"?>
<p:tagLst xmlns:a="http://schemas.openxmlformats.org/drawingml/2006/main" xmlns:r="http://schemas.openxmlformats.org/officeDocument/2006/relationships" xmlns:p="http://schemas.openxmlformats.org/presentationml/2006/main">
  <p:tag name="TIMING" val="|6.9|8"/>
</p:tagLst>
</file>

<file path=ppt/tags/tag6.xml><?xml version="1.0" encoding="utf-8"?>
<p:tagLst xmlns:a="http://schemas.openxmlformats.org/drawingml/2006/main" xmlns:r="http://schemas.openxmlformats.org/officeDocument/2006/relationships" xmlns:p="http://schemas.openxmlformats.org/presentationml/2006/main">
  <p:tag name="TIMING" val="|17|7.8|14.8|19.5"/>
</p:tagLst>
</file>

<file path=ppt/tags/tag7.xml><?xml version="1.0" encoding="utf-8"?>
<p:tagLst xmlns:a="http://schemas.openxmlformats.org/drawingml/2006/main" xmlns:r="http://schemas.openxmlformats.org/officeDocument/2006/relationships" xmlns:p="http://schemas.openxmlformats.org/presentationml/2006/main">
  <p:tag name="TIMING" val="|5.7|3.4"/>
</p:tagLst>
</file>

<file path=ppt/tags/tag8.xml><?xml version="1.0" encoding="utf-8"?>
<p:tagLst xmlns:a="http://schemas.openxmlformats.org/drawingml/2006/main" xmlns:r="http://schemas.openxmlformats.org/officeDocument/2006/relationships" xmlns:p="http://schemas.openxmlformats.org/presentationml/2006/main">
  <p:tag name="TIMING" val="|11|3.7|4.5|6|5.4|11.1|7.4|39.4|10"/>
</p:tagLst>
</file>

<file path=ppt/tags/tag9.xml><?xml version="1.0" encoding="utf-8"?>
<p:tagLst xmlns:a="http://schemas.openxmlformats.org/drawingml/2006/main" xmlns:r="http://schemas.openxmlformats.org/officeDocument/2006/relationships" xmlns:p="http://schemas.openxmlformats.org/presentationml/2006/main">
  <p:tag name="TIMING" val="|9.1|11.2|0.8|2.5|2.4|13.6|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1203</TotalTime>
  <Words>1556</Words>
  <Application>Microsoft Office PowerPoint</Application>
  <PresentationFormat>On-screen Show (4:3)</PresentationFormat>
  <Paragraphs>213</Paragraphs>
  <Slides>13</Slides>
  <Notes>13</Notes>
  <HiddenSlides>0</HiddenSlides>
  <MMClips>12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13</vt:i4>
      </vt:variant>
    </vt:vector>
  </HeadingPairs>
  <TitlesOfParts>
    <vt:vector size="26" baseType="lpstr">
      <vt:lpstr>Arial</vt:lpstr>
      <vt:lpstr>Arial Black</vt:lpstr>
      <vt:lpstr>Arial Narrow</vt:lpstr>
      <vt:lpstr>Calibri</vt:lpstr>
      <vt:lpstr>Calibri Light</vt:lpstr>
      <vt:lpstr>Elephant</vt:lpstr>
      <vt:lpstr>Franklin Gothic Demi Cond</vt:lpstr>
      <vt:lpstr>Rockwell</vt:lpstr>
      <vt:lpstr>Office Theme</vt:lpstr>
      <vt:lpstr>1_Office Theme</vt:lpstr>
      <vt:lpstr>2_Office Theme</vt:lpstr>
      <vt:lpstr>3_Office Theme</vt:lpstr>
      <vt:lpstr>5_Office Theme</vt:lpstr>
      <vt:lpstr>Administrative Review (AR)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Texas Department of Agriculture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Administrative Review (AR)</dc:title>
  <dc:creator>Hannah VerValin</dc:creator>
  <cp:lastModifiedBy>Helen Idzorek</cp:lastModifiedBy>
  <cp:revision>50</cp:revision>
  <cp:lastPrinted>2014-07-28T14:44:03Z</cp:lastPrinted>
  <dcterms:created xsi:type="dcterms:W3CDTF">2014-07-21T15:15:05Z</dcterms:created>
  <dcterms:modified xsi:type="dcterms:W3CDTF">2020-12-22T15:37:34Z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6EBFA0B6-6CF5-482D-BBAD-7DD7614087A6</vt:lpwstr>
  </property>
  <property fmtid="{D5CDD505-2E9C-101B-9397-08002B2CF9AE}" pid="3" name="ArticulatePath">
    <vt:lpwstr>Administrative Review (AR) for CEs Review Forms V4</vt:lpwstr>
  </property>
</Properties>
</file>