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2"/>
  </p:notesMasterIdLst>
  <p:sldIdLst>
    <p:sldId id="256" r:id="rId5"/>
    <p:sldId id="272" r:id="rId6"/>
    <p:sldId id="258" r:id="rId7"/>
    <p:sldId id="259" r:id="rId8"/>
    <p:sldId id="276" r:id="rId9"/>
    <p:sldId id="274" r:id="rId10"/>
    <p:sldId id="263" r:id="rId11"/>
    <p:sldId id="264" r:id="rId12"/>
    <p:sldId id="265" r:id="rId13"/>
    <p:sldId id="266" r:id="rId14"/>
    <p:sldId id="275" r:id="rId15"/>
    <p:sldId id="267" r:id="rId16"/>
    <p:sldId id="269" r:id="rId17"/>
    <p:sldId id="270" r:id="rId18"/>
    <p:sldId id="271" r:id="rId19"/>
    <p:sldId id="273" r:id="rId20"/>
    <p:sldId id="260" r:id="rId21"/>
  </p:sldIdLst>
  <p:sldSz cx="9144000" cy="6858000" type="screen4x3"/>
  <p:notesSz cx="7010400" cy="92964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80800" autoAdjust="0"/>
  </p:normalViewPr>
  <p:slideViewPr>
    <p:cSldViewPr>
      <p:cViewPr varScale="1">
        <p:scale>
          <a:sx n="88" d="100"/>
          <a:sy n="88" d="100"/>
        </p:scale>
        <p:origin x="2262" y="96"/>
      </p:cViewPr>
      <p:guideLst>
        <p:guide orient="horz" pos="2160"/>
        <p:guide pos="2880"/>
      </p:guideLst>
    </p:cSldViewPr>
  </p:slideViewPr>
  <p:notesTextViewPr>
    <p:cViewPr>
      <p:scale>
        <a:sx n="1" d="1"/>
        <a:sy n="1" d="1"/>
      </p:scale>
      <p:origin x="0" y="0"/>
    </p:cViewPr>
  </p:notesTextViewPr>
  <p:sorterViewPr>
    <p:cViewPr>
      <p:scale>
        <a:sx n="100" d="100"/>
        <a:sy n="100" d="100"/>
      </p:scale>
      <p:origin x="0" y="1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C1BA13D-04FF-4E4E-B9BF-74A79FD5B4BE}" type="datetimeFigureOut">
              <a:rPr lang="en-US" smtClean="0"/>
              <a:t>12/22/2020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227BAD-3C12-407F-BCE8-AD61734321EB}" type="slidenum">
              <a:rPr lang="en-US" smtClean="0"/>
              <a:t>‹#›</a:t>
            </a:fld>
            <a:endParaRPr lang="en-US"/>
          </a:p>
        </p:txBody>
      </p:sp>
    </p:spTree>
    <p:extLst>
      <p:ext uri="{BB962C8B-B14F-4D97-AF65-F5344CB8AC3E}">
        <p14:creationId xmlns:p14="http://schemas.microsoft.com/office/powerpoint/2010/main" val="80146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Texas Department of Agriculture’s Administrative</a:t>
            </a:r>
            <a:r>
              <a:rPr lang="en-US" baseline="0" dirty="0"/>
              <a:t> Review in TX-UNPS, focusing specifically on Viewable Only modules: Commendations, Technical assistance and Notes to </a:t>
            </a:r>
            <a:r>
              <a:rPr lang="en-US" baseline="0" dirty="0" err="1"/>
              <a:t>Ces</a:t>
            </a:r>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8176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‘TECHNICAL ASSISTANCE’ from the Review Dashboard. To open, select ‘VIEW’. </a:t>
            </a:r>
          </a:p>
          <a:p>
            <a:r>
              <a:rPr lang="en-US" dirty="0"/>
              <a:t>You can see the number of TA entries</a:t>
            </a:r>
            <a:r>
              <a:rPr lang="en-US" baseline="0" dirty="0"/>
              <a:t> listed in the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959116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‘View” you will be brought to the Technical</a:t>
            </a:r>
            <a:r>
              <a:rPr lang="en-US" baseline="0" dirty="0"/>
              <a:t> Assistance home screen.  </a:t>
            </a:r>
          </a:p>
          <a:p>
            <a:endParaRPr lang="en-US" baseline="0" dirty="0"/>
          </a:p>
          <a:p>
            <a:r>
              <a:rPr lang="en-US" baseline="0" dirty="0"/>
              <a:t>Here you will find both CE Level TA and Site Level TA.</a:t>
            </a:r>
          </a:p>
          <a:p>
            <a:endParaRPr lang="en-US" baseline="0" dirty="0"/>
          </a:p>
          <a:p>
            <a:r>
              <a:rPr lang="en-US" baseline="0" dirty="0"/>
              <a:t>If you would like to review any Technical Assistance, Click on ‘VIEW’ next to the entry that you would like more information about.</a:t>
            </a:r>
            <a:endParaRPr lang="en-US" dirty="0"/>
          </a:p>
        </p:txBody>
      </p:sp>
      <p:sp>
        <p:nvSpPr>
          <p:cNvPr id="4" name="Slide Number Placeholder 3"/>
          <p:cNvSpPr>
            <a:spLocks noGrp="1"/>
          </p:cNvSpPr>
          <p:nvPr>
            <p:ph type="sldNum" sz="quarter" idx="10"/>
          </p:nvPr>
        </p:nvSpPr>
        <p:spPr/>
        <p:txBody>
          <a:bodyPr/>
          <a:lstStyle/>
          <a:p>
            <a:fld id="{8D227BAD-3C12-407F-BCE8-AD61734321EB}" type="slidenum">
              <a:rPr lang="en-US" smtClean="0"/>
              <a:t>11</a:t>
            </a:fld>
            <a:endParaRPr lang="en-US"/>
          </a:p>
        </p:txBody>
      </p:sp>
    </p:spTree>
    <p:extLst>
      <p:ext uri="{BB962C8B-B14F-4D97-AF65-F5344CB8AC3E}">
        <p14:creationId xmlns:p14="http://schemas.microsoft.com/office/powerpoint/2010/main" val="416293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will now see the details for the technical assistance that you </a:t>
            </a:r>
            <a:r>
              <a:rPr lang="en-US" baseline="0"/>
              <a:t>have selected.</a:t>
            </a:r>
            <a:endParaRPr lang="en-US" baseline="0" dirty="0"/>
          </a:p>
          <a:p>
            <a:endParaRPr lang="en-US" baseline="0" dirty="0"/>
          </a:p>
          <a:p>
            <a:r>
              <a:rPr lang="en-US" baseline="0" dirty="0"/>
              <a:t>Form: area that assistance was provided on </a:t>
            </a:r>
          </a:p>
          <a:p>
            <a:r>
              <a:rPr lang="en-US" baseline="0" dirty="0"/>
              <a:t>Question number</a:t>
            </a:r>
          </a:p>
          <a:p>
            <a:r>
              <a:rPr lang="en-US" baseline="0" dirty="0"/>
              <a:t>Date it was provided</a:t>
            </a:r>
          </a:p>
          <a:p>
            <a:r>
              <a:rPr lang="en-US" baseline="0" dirty="0"/>
              <a:t>How it was provided</a:t>
            </a:r>
          </a:p>
          <a:p>
            <a:r>
              <a:rPr lang="en-US" baseline="0" dirty="0"/>
              <a:t>Who received the assistance</a:t>
            </a:r>
          </a:p>
          <a:p>
            <a:r>
              <a:rPr lang="en-US" baseline="0" dirty="0"/>
              <a:t>If Follow-up is needed </a:t>
            </a:r>
          </a:p>
          <a:p>
            <a:r>
              <a:rPr lang="en-US" baseline="0" dirty="0"/>
              <a:t>The name of the Reviewer and</a:t>
            </a:r>
          </a:p>
          <a:p>
            <a:r>
              <a:rPr lang="en-US" baseline="0" dirty="0"/>
              <a:t>Comments</a:t>
            </a:r>
            <a:endParaRPr lang="en-US" dirty="0"/>
          </a:p>
        </p:txBody>
      </p:sp>
      <p:sp>
        <p:nvSpPr>
          <p:cNvPr id="4" name="Slide Number Placeholder 3"/>
          <p:cNvSpPr>
            <a:spLocks noGrp="1"/>
          </p:cNvSpPr>
          <p:nvPr>
            <p:ph type="sldNum" sz="quarter" idx="10"/>
          </p:nvPr>
        </p:nvSpPr>
        <p:spPr/>
        <p:txBody>
          <a:bodyPr/>
          <a:lstStyle/>
          <a:p>
            <a:fld id="{8D227BAD-3C12-407F-BCE8-AD61734321EB}" type="slidenum">
              <a:rPr lang="en-US" smtClean="0"/>
              <a:t>12</a:t>
            </a:fld>
            <a:endParaRPr lang="en-US"/>
          </a:p>
        </p:txBody>
      </p:sp>
    </p:spTree>
    <p:extLst>
      <p:ext uri="{BB962C8B-B14F-4D97-AF65-F5344CB8AC3E}">
        <p14:creationId xmlns:p14="http://schemas.microsoft.com/office/powerpoint/2010/main" val="421199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access ‘NOTES TO CONTRACTING ENTITY’ from the Review Dashboard. To open, select ‘VIEW’ . The number of notes are listed in the ()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773277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are shown</a:t>
            </a:r>
            <a:r>
              <a:rPr lang="en-US" baseline="0" dirty="0"/>
              <a:t> here and provide a quick view of who created the note and when it was created, the subject and the first few lines of the note.</a:t>
            </a:r>
            <a:endParaRPr lang="en-US" dirty="0"/>
          </a:p>
          <a:p>
            <a:endParaRPr lang="en-US" dirty="0"/>
          </a:p>
          <a:p>
            <a:r>
              <a:rPr lang="en-US" dirty="0"/>
              <a:t>Notes</a:t>
            </a:r>
            <a:r>
              <a:rPr lang="en-US" baseline="0" dirty="0"/>
              <a:t> can be filtered by ‘created by’ which will list the notes by the name of the person who wrote it. Otherwise they will be listed in date order.</a:t>
            </a:r>
          </a:p>
          <a:p>
            <a:endParaRPr lang="en-US" baseline="0" dirty="0"/>
          </a:p>
          <a:p>
            <a:r>
              <a:rPr lang="en-US" baseline="0" dirty="0"/>
              <a:t>You can also type in the name of the person who created the note then select ‘SEARCH’ and your results will be listed again by the name of the person who wrote it.</a:t>
            </a:r>
          </a:p>
          <a:p>
            <a:endParaRPr lang="en-US" baseline="0" dirty="0"/>
          </a:p>
          <a:p>
            <a:r>
              <a:rPr lang="en-US" baseline="0" dirty="0"/>
              <a:t>To open the note click the Date in the ‘CREATED’  box.</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54868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next screen is a detailed look at the full note.</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81979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these 3 modules are viewable only and simply provides information for </a:t>
            </a:r>
            <a:r>
              <a:rPr lang="en-US" baseline="0"/>
              <a:t>your review.</a:t>
            </a:r>
            <a:endParaRPr lang="en-US"/>
          </a:p>
        </p:txBody>
      </p:sp>
      <p:sp>
        <p:nvSpPr>
          <p:cNvPr id="4" name="Slide Number Placeholder 3"/>
          <p:cNvSpPr>
            <a:spLocks noGrp="1"/>
          </p:cNvSpPr>
          <p:nvPr>
            <p:ph type="sldNum" sz="quarter" idx="10"/>
          </p:nvPr>
        </p:nvSpPr>
        <p:spPr/>
        <p:txBody>
          <a:bodyPr/>
          <a:lstStyle/>
          <a:p>
            <a:fld id="{8D227BAD-3C12-407F-BCE8-AD61734321EB}" type="slidenum">
              <a:rPr lang="en-US" smtClean="0"/>
              <a:t>16</a:t>
            </a:fld>
            <a:endParaRPr lang="en-US"/>
          </a:p>
        </p:txBody>
      </p:sp>
    </p:spTree>
    <p:extLst>
      <p:ext uri="{BB962C8B-B14F-4D97-AF65-F5344CB8AC3E}">
        <p14:creationId xmlns:p14="http://schemas.microsoft.com/office/powerpoint/2010/main" val="2249292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D97A08-3820-4CD6-86BB-17C67C0D54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33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a:t>
            </a:r>
            <a:r>
              <a:rPr lang="en-US" baseline="0" dirty="0"/>
              <a:t> icons are used in the Administrative review module. Please take a few moments to familiarize yourself with them.</a:t>
            </a:r>
          </a:p>
          <a:p>
            <a:endParaRPr lang="en-US" baseline="0" dirty="0"/>
          </a:p>
          <a:p>
            <a:r>
              <a:rPr lang="en-US" baseline="0" dirty="0"/>
              <a:t>Throughout the AR module you will often see the word ‘AGENCY’ . Agency means Contracting Entity.</a:t>
            </a:r>
          </a:p>
          <a:p>
            <a:endParaRPr lang="en-US" baseline="0" dirty="0"/>
          </a:p>
          <a:p>
            <a:r>
              <a:rPr lang="en-US" sz="1200" b="1" dirty="0"/>
              <a:t>ATTACHMENT:</a:t>
            </a:r>
            <a:r>
              <a:rPr lang="en-US" sz="1200" b="1" baseline="0" dirty="0"/>
              <a:t> </a:t>
            </a:r>
            <a:r>
              <a:rPr lang="en-US" sz="1200" baseline="0" dirty="0"/>
              <a:t>Select this icon beside the corresponding question to upload a file as an attachment</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ERROR: </a:t>
            </a:r>
            <a:r>
              <a:rPr lang="en-US" sz="12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200" b="0" dirty="0">
              <a:effectLst>
                <a:outerShdw blurRad="38100" dist="38100" dir="2700000" algn="tl">
                  <a:srgbClr val="000000">
                    <a:alpha val="43137"/>
                  </a:srgbClr>
                </a:outerShdw>
              </a:effectLst>
            </a:endParaRPr>
          </a:p>
          <a:p>
            <a:r>
              <a:rPr lang="en-US" sz="1200" b="1" dirty="0"/>
              <a:t>TOOL TIP:  </a:t>
            </a:r>
            <a:r>
              <a:rPr lang="en-US" sz="1200" dirty="0"/>
              <a:t>Hovering over the icon will briefly</a:t>
            </a:r>
            <a:r>
              <a:rPr lang="en-US" sz="1200" baseline="0" dirty="0"/>
              <a:t> display additional information that may aid in answering the review question. The user can also click the icon to display the information in a popup.</a:t>
            </a:r>
            <a:endParaRPr lang="en-US" sz="1200" dirty="0"/>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VIEW: </a:t>
            </a:r>
            <a:r>
              <a:rPr lang="en-US" sz="1200" dirty="0"/>
              <a:t>View only, no changes are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MODIFY:  </a:t>
            </a:r>
            <a:r>
              <a:rPr lang="en-US" sz="1200" dirty="0"/>
              <a:t>Edit, make changes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DETAIL: </a:t>
            </a:r>
            <a:r>
              <a:rPr lang="en-US" sz="1200" dirty="0"/>
              <a:t>Opens</a:t>
            </a:r>
            <a:r>
              <a:rPr lang="en-US" sz="1200" baseline="0" dirty="0"/>
              <a:t> selected parts of the review</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AGENCY: </a:t>
            </a:r>
            <a:r>
              <a:rPr lang="en-US" sz="1200" dirty="0"/>
              <a:t>Contracting  Entity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213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logged into the system, click on ‘COMPLIANCE</a:t>
            </a:r>
            <a:r>
              <a:rPr lang="en-US" baseline="0" dirty="0"/>
              <a:t> ‘ on the blue navigation menu bar</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341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select</a:t>
            </a:r>
            <a:r>
              <a:rPr lang="en-US" baseline="0" dirty="0"/>
              <a:t> ‘REVIEW TRACKING’</a:t>
            </a:r>
          </a:p>
          <a:p>
            <a:endParaRPr lang="en-US" baseline="0"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1905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up the SNP Review screen</a:t>
            </a:r>
          </a:p>
          <a:p>
            <a:endParaRPr lang="en-US" dirty="0"/>
          </a:p>
          <a:p>
            <a:r>
              <a:rPr lang="en-US" dirty="0"/>
              <a:t>Only Reviews that have a status of Open are accessible. Click ‘DETAILS’</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70445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screen is the Review Dashboard.  </a:t>
            </a:r>
          </a:p>
          <a:p>
            <a:endParaRPr lang="en-US" dirty="0"/>
          </a:p>
          <a:p>
            <a:pPr defTabSz="931655">
              <a:defRPr/>
            </a:pPr>
            <a:r>
              <a:rPr lang="en-US" dirty="0"/>
              <a:t>The Review Dashboard serves as the launching point for all information pertaining to the review. </a:t>
            </a:r>
          </a:p>
          <a:p>
            <a:pPr defTabSz="931655">
              <a:defRPr/>
            </a:pPr>
            <a:endParaRPr lang="en-US" dirty="0"/>
          </a:p>
          <a:p>
            <a:r>
              <a:rPr lang="en-US" baseline="0" dirty="0"/>
              <a:t>At the top of the page you will see a box that has basic information: </a:t>
            </a:r>
          </a:p>
          <a:p>
            <a:r>
              <a:rPr lang="en-US" baseline="0" dirty="0"/>
              <a:t>	On the left is the school’s basic information (name, address and ESC region)</a:t>
            </a:r>
          </a:p>
          <a:p>
            <a:r>
              <a:rPr lang="en-US" baseline="0" dirty="0"/>
              <a:t>	On the right are important dates (Review year, CAP due date, Final closed date, Entrance date and original submitted date).</a:t>
            </a:r>
          </a:p>
          <a:p>
            <a:endParaRPr lang="en-US" baseline="0" dirty="0"/>
          </a:p>
          <a:p>
            <a:r>
              <a:rPr lang="en-US" baseline="0" dirty="0"/>
              <a:t>Below this box is the REVIEW PROGRESS box. The review progress bar enables you to view the stage of the review at–a-glance. Each stage must be completed sequentially in order to progress through the review process.</a:t>
            </a:r>
          </a:p>
          <a:p>
            <a:endParaRPr lang="en-US" baseline="0" dirty="0"/>
          </a:p>
          <a:p>
            <a:endParaRPr lang="en-US" baseline="0" dirty="0"/>
          </a:p>
          <a:p>
            <a:r>
              <a:rPr lang="en-US" baseline="0" dirty="0"/>
              <a:t>The last box contains the REVIEW TOOLS. This is where you will navigate to specific sections or modules of the review.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9159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access ‘COMMENDATIONS’  from the Review Dashboard. To open select ‘VIEW’. </a:t>
            </a:r>
          </a:p>
          <a:p>
            <a:r>
              <a:rPr lang="en-US" baseline="0" dirty="0"/>
              <a:t>The number of Commendations can be found in the ().</a:t>
            </a:r>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8668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open</a:t>
            </a:r>
            <a:r>
              <a:rPr lang="en-US" baseline="0" dirty="0"/>
              <a:t> a Contracting Agency or Site level commendation click ‘VIEW’.</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92276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a:t>
            </a:r>
            <a:r>
              <a:rPr lang="en-US" baseline="0" dirty="0"/>
              <a:t> can view any commendations that have been documented</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4055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1D337E-1E83-414B-9677-53B3A7888A7A}"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204390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D337E-1E83-414B-9677-53B3A7888A7A}"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366479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D337E-1E83-414B-9677-53B3A7888A7A}"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1432599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597868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415485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230346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176182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232061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7910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906334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85069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D337E-1E83-414B-9677-53B3A7888A7A}"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1927677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867081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03467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299056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74218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139404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911163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16597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095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398616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2344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1D337E-1E83-414B-9677-53B3A7888A7A}"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2712983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200883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98589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362081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347753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24"/>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404512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4038549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24"/>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4072538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559356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368695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27449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1D337E-1E83-414B-9677-53B3A7888A7A}"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1889945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644481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881051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4244726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818259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59664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25">
            <a:extLst>
              <a:ext uri="{FF2B5EF4-FFF2-40B4-BE49-F238E27FC236}">
                <a16:creationId xmlns:a16="http://schemas.microsoft.com/office/drawing/2014/main" id="{264D4845-6595-46CC-A3E8-2D6240719219}"/>
              </a:ext>
            </a:extLst>
          </p:cNvPr>
          <p:cNvSpPr>
            <a:spLocks noGrp="1"/>
          </p:cNvSpPr>
          <p:nvPr>
            <p:ph type="body" sz="quarter" idx="27" hasCustomPrompt="1"/>
          </p:nvPr>
        </p:nvSpPr>
        <p:spPr>
          <a:xfrm>
            <a:off x="3517176" y="396552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0" name="Text Placeholder 34">
            <a:extLst>
              <a:ext uri="{FF2B5EF4-FFF2-40B4-BE49-F238E27FC236}">
                <a16:creationId xmlns:a16="http://schemas.microsoft.com/office/drawing/2014/main" id="{5CCC3AEF-4BEC-49ED-AA93-B781C60585F5}"/>
              </a:ext>
            </a:extLst>
          </p:cNvPr>
          <p:cNvSpPr>
            <a:spLocks noGrp="1"/>
          </p:cNvSpPr>
          <p:nvPr>
            <p:ph type="body" sz="quarter" idx="28" hasCustomPrompt="1"/>
          </p:nvPr>
        </p:nvSpPr>
        <p:spPr>
          <a:xfrm>
            <a:off x="3517176" y="4103025"/>
            <a:ext cx="5227544" cy="46282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1" name="Text Placeholder 25">
            <a:extLst>
              <a:ext uri="{FF2B5EF4-FFF2-40B4-BE49-F238E27FC236}">
                <a16:creationId xmlns:a16="http://schemas.microsoft.com/office/drawing/2014/main" id="{6C8E3B35-185F-494B-BFE9-B206548116CF}"/>
              </a:ext>
            </a:extLst>
          </p:cNvPr>
          <p:cNvSpPr>
            <a:spLocks noGrp="1"/>
          </p:cNvSpPr>
          <p:nvPr>
            <p:ph type="body" sz="quarter" idx="29" hasCustomPrompt="1"/>
          </p:nvPr>
        </p:nvSpPr>
        <p:spPr>
          <a:xfrm>
            <a:off x="3517176" y="4678747"/>
            <a:ext cx="5227544" cy="117572"/>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2" name="Text Placeholder 34">
            <a:extLst>
              <a:ext uri="{FF2B5EF4-FFF2-40B4-BE49-F238E27FC236}">
                <a16:creationId xmlns:a16="http://schemas.microsoft.com/office/drawing/2014/main" id="{05277F3F-9A66-4355-9614-C386B6950474}"/>
              </a:ext>
            </a:extLst>
          </p:cNvPr>
          <p:cNvSpPr>
            <a:spLocks noGrp="1"/>
          </p:cNvSpPr>
          <p:nvPr>
            <p:ph type="body" sz="quarter" idx="30" hasCustomPrompt="1"/>
          </p:nvPr>
        </p:nvSpPr>
        <p:spPr>
          <a:xfrm>
            <a:off x="3517176" y="4807233"/>
            <a:ext cx="5227544" cy="482201"/>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3" name="Text Placeholder 39">
            <a:extLst>
              <a:ext uri="{FF2B5EF4-FFF2-40B4-BE49-F238E27FC236}">
                <a16:creationId xmlns:a16="http://schemas.microsoft.com/office/drawing/2014/main" id="{DC148F0D-0B1A-4800-8FAE-0D0CF6CC9957}"/>
              </a:ext>
            </a:extLst>
          </p:cNvPr>
          <p:cNvSpPr>
            <a:spLocks noGrp="1"/>
          </p:cNvSpPr>
          <p:nvPr>
            <p:ph type="body" sz="quarter" idx="31" hasCustomPrompt="1"/>
          </p:nvPr>
        </p:nvSpPr>
        <p:spPr>
          <a:xfrm>
            <a:off x="351717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p:txBody>
      </p:sp>
      <p:sp>
        <p:nvSpPr>
          <p:cNvPr id="14" name="Text Placeholder 39">
            <a:extLst>
              <a:ext uri="{FF2B5EF4-FFF2-40B4-BE49-F238E27FC236}">
                <a16:creationId xmlns:a16="http://schemas.microsoft.com/office/drawing/2014/main" id="{642C799D-FC5C-415A-8588-4CD4E0156BD9}"/>
              </a:ext>
            </a:extLst>
          </p:cNvPr>
          <p:cNvSpPr>
            <a:spLocks noGrp="1"/>
          </p:cNvSpPr>
          <p:nvPr>
            <p:ph type="body" sz="quarter" idx="32" hasCustomPrompt="1"/>
          </p:nvPr>
        </p:nvSpPr>
        <p:spPr>
          <a:xfrm>
            <a:off x="616589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lvl="0"/>
            <a:endParaRPr lang="en-US" dirty="0"/>
          </a:p>
        </p:txBody>
      </p:sp>
      <p:sp>
        <p:nvSpPr>
          <p:cNvPr id="15" name="Text Placeholder 2">
            <a:extLst>
              <a:ext uri="{FF2B5EF4-FFF2-40B4-BE49-F238E27FC236}">
                <a16:creationId xmlns:a16="http://schemas.microsoft.com/office/drawing/2014/main" id="{8ED0EF54-DCC4-4D96-9390-97AFBA65D844}"/>
              </a:ext>
            </a:extLst>
          </p:cNvPr>
          <p:cNvSpPr>
            <a:spLocks noGrp="1"/>
          </p:cNvSpPr>
          <p:nvPr>
            <p:ph type="body" sz="quarter" idx="36" hasCustomPrompt="1"/>
          </p:nvPr>
        </p:nvSpPr>
        <p:spPr>
          <a:xfrm>
            <a:off x="3517176" y="2302094"/>
            <a:ext cx="5227544" cy="1579646"/>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Body copy goes body goes here body copy goes here body copy goes here body copy goes here body copy goes here body copy goes here body copy goes here body copy goes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a:t>
            </a:r>
          </a:p>
        </p:txBody>
      </p:sp>
      <p:sp>
        <p:nvSpPr>
          <p:cNvPr id="21" name="Text Placeholder 18">
            <a:extLst>
              <a:ext uri="{FF2B5EF4-FFF2-40B4-BE49-F238E27FC236}">
                <a16:creationId xmlns:a16="http://schemas.microsoft.com/office/drawing/2014/main" id="{CAB150C2-88E0-4CE4-B8FC-EE29D42BF3E0}"/>
              </a:ext>
            </a:extLst>
          </p:cNvPr>
          <p:cNvSpPr>
            <a:spLocks noGrp="1"/>
          </p:cNvSpPr>
          <p:nvPr>
            <p:ph type="body" sz="quarter" idx="37" hasCustomPrompt="1"/>
          </p:nvPr>
        </p:nvSpPr>
        <p:spPr>
          <a:xfrm>
            <a:off x="229017" y="3616549"/>
            <a:ext cx="2674789" cy="449321"/>
          </a:xfrm>
          <a:prstGeom prst="rect">
            <a:avLst/>
          </a:prstGeom>
        </p:spPr>
        <p:txBody>
          <a:bodyPr/>
          <a:lstStyle>
            <a:lvl1pPr marL="0" indent="0">
              <a:buNone/>
              <a:defRPr sz="1363">
                <a:latin typeface="Arial Black" panose="020B0A04020102020204" pitchFamily="34" charset="0"/>
              </a:defRPr>
            </a:lvl1pPr>
          </a:lstStyle>
          <a:p>
            <a:r>
              <a:rPr lang="en-US" dirty="0"/>
              <a:t>CALL OUT 1 GOES HERE</a:t>
            </a:r>
          </a:p>
        </p:txBody>
      </p:sp>
      <p:sp>
        <p:nvSpPr>
          <p:cNvPr id="22" name="Text Placeholder 18">
            <a:extLst>
              <a:ext uri="{FF2B5EF4-FFF2-40B4-BE49-F238E27FC236}">
                <a16:creationId xmlns:a16="http://schemas.microsoft.com/office/drawing/2014/main" id="{28689D0B-1CEF-4C8D-8BBC-6AA55087A110}"/>
              </a:ext>
            </a:extLst>
          </p:cNvPr>
          <p:cNvSpPr>
            <a:spLocks noGrp="1"/>
          </p:cNvSpPr>
          <p:nvPr>
            <p:ph type="body" sz="quarter" idx="38" hasCustomPrompt="1"/>
          </p:nvPr>
        </p:nvSpPr>
        <p:spPr>
          <a:xfrm>
            <a:off x="229017" y="3986297"/>
            <a:ext cx="2674789" cy="449321"/>
          </a:xfrm>
          <a:prstGeom prst="rect">
            <a:avLst/>
          </a:prstGeom>
        </p:spPr>
        <p:txBody>
          <a:bodyPr/>
          <a:lstStyle>
            <a:lvl1pPr marL="0" indent="0">
              <a:buNone/>
              <a:defRPr sz="1363">
                <a:latin typeface="Rockwell" panose="02060603020205020403" pitchFamily="18" charset="0"/>
              </a:defRPr>
            </a:lvl1pPr>
          </a:lstStyle>
          <a:p>
            <a:r>
              <a:rPr lang="en-US" dirty="0"/>
              <a:t>CALL OUT 2 GOES HERE</a:t>
            </a:r>
          </a:p>
        </p:txBody>
      </p:sp>
      <p:sp>
        <p:nvSpPr>
          <p:cNvPr id="26" name="Picture Placeholder 4">
            <a:extLst>
              <a:ext uri="{FF2B5EF4-FFF2-40B4-BE49-F238E27FC236}">
                <a16:creationId xmlns:a16="http://schemas.microsoft.com/office/drawing/2014/main" id="{3EF62938-3DE8-4769-BEB2-96ED197B5206}"/>
              </a:ext>
            </a:extLst>
          </p:cNvPr>
          <p:cNvSpPr>
            <a:spLocks noGrp="1"/>
          </p:cNvSpPr>
          <p:nvPr>
            <p:ph type="pic" sz="quarter" idx="15"/>
          </p:nvPr>
        </p:nvSpPr>
        <p:spPr>
          <a:xfrm>
            <a:off x="-8254" y="2096354"/>
            <a:ext cx="3125359" cy="1018091"/>
          </a:xfrm>
          <a:prstGeom prst="rect">
            <a:avLst/>
          </a:prstGeom>
        </p:spPr>
        <p:txBody>
          <a:bodyPr/>
          <a:lstStyle>
            <a:lvl1pPr marL="233800" indent="-233800" algn="ctr">
              <a:buFont typeface="Arial" panose="020B0604020202020204" pitchFamily="34" charset="0"/>
              <a:buChar char="•"/>
              <a:defRPr sz="1363"/>
            </a:lvl1pPr>
          </a:lstStyle>
          <a:p>
            <a:r>
              <a:rPr lang="en-US" dirty="0"/>
              <a:t>Click icon to add picture</a:t>
            </a:r>
          </a:p>
        </p:txBody>
      </p:sp>
      <p:sp>
        <p:nvSpPr>
          <p:cNvPr id="27" name="Picture Placeholder 3">
            <a:extLst>
              <a:ext uri="{FF2B5EF4-FFF2-40B4-BE49-F238E27FC236}">
                <a16:creationId xmlns:a16="http://schemas.microsoft.com/office/drawing/2014/main" id="{8A84CB75-6ED8-4FB8-A851-A9A881162474}"/>
              </a:ext>
            </a:extLst>
          </p:cNvPr>
          <p:cNvSpPr>
            <a:spLocks noGrp="1"/>
          </p:cNvSpPr>
          <p:nvPr>
            <p:ph type="pic" sz="quarter" idx="18"/>
          </p:nvPr>
        </p:nvSpPr>
        <p:spPr>
          <a:xfrm>
            <a:off x="0" y="4936176"/>
            <a:ext cx="3102760" cy="1230204"/>
          </a:xfrm>
          <a:prstGeom prst="rect">
            <a:avLst/>
          </a:prstGeom>
        </p:spPr>
        <p:txBody>
          <a:bodyPr anchor="b"/>
          <a:lstStyle>
            <a:lvl1pPr marL="233800" indent="-233800" algn="ctr">
              <a:buFont typeface="Arial" panose="020B0604020202020204" pitchFamily="34" charset="0"/>
              <a:buChar char="•"/>
              <a:defRPr sz="1363"/>
            </a:lvl1pPr>
          </a:lstStyle>
          <a:p>
            <a:r>
              <a:rPr lang="en-US" dirty="0"/>
              <a:t>Click icon to add picture</a:t>
            </a:r>
          </a:p>
        </p:txBody>
      </p:sp>
      <p:sp>
        <p:nvSpPr>
          <p:cNvPr id="28" name="Text Placeholder 23">
            <a:extLst>
              <a:ext uri="{FF2B5EF4-FFF2-40B4-BE49-F238E27FC236}">
                <a16:creationId xmlns:a16="http://schemas.microsoft.com/office/drawing/2014/main" id="{32CC35CA-8BF0-4E67-A03D-11094C0BDEA9}"/>
              </a:ext>
            </a:extLst>
          </p:cNvPr>
          <p:cNvSpPr>
            <a:spLocks noGrp="1"/>
          </p:cNvSpPr>
          <p:nvPr>
            <p:ph type="body" sz="quarter" idx="20" hasCustomPrompt="1"/>
          </p:nvPr>
        </p:nvSpPr>
        <p:spPr>
          <a:xfrm>
            <a:off x="430438" y="513133"/>
            <a:ext cx="3555408" cy="309847"/>
          </a:xfrm>
          <a:prstGeom prst="rect">
            <a:avLst/>
          </a:prstGeom>
        </p:spPr>
        <p:txBody>
          <a:bodyPr/>
          <a:lstStyle>
            <a:lvl1pPr marL="0" indent="0">
              <a:lnSpc>
                <a:spcPct val="80000"/>
              </a:lnSpc>
              <a:buNone/>
              <a:defRPr sz="2660" b="0" i="0">
                <a:solidFill>
                  <a:schemeClr val="accent3"/>
                </a:solidFill>
                <a:latin typeface="Rockwell" panose="02060603020205020403" pitchFamily="18" charset="77"/>
              </a:defRPr>
            </a:lvl1pPr>
            <a:lvl2pPr marL="264973" indent="0">
              <a:buNone/>
              <a:defRPr/>
            </a:lvl2pPr>
          </a:lstStyle>
          <a:p>
            <a:pPr lvl="0"/>
            <a:r>
              <a:rPr lang="en-US" dirty="0"/>
              <a:t>TITLE </a:t>
            </a:r>
          </a:p>
        </p:txBody>
      </p:sp>
      <p:sp>
        <p:nvSpPr>
          <p:cNvPr id="29" name="Text Placeholder 30">
            <a:extLst>
              <a:ext uri="{FF2B5EF4-FFF2-40B4-BE49-F238E27FC236}">
                <a16:creationId xmlns:a16="http://schemas.microsoft.com/office/drawing/2014/main" id="{775EFAFE-905F-49D6-A180-2D7C5273C0CD}"/>
              </a:ext>
            </a:extLst>
          </p:cNvPr>
          <p:cNvSpPr>
            <a:spLocks noGrp="1"/>
          </p:cNvSpPr>
          <p:nvPr>
            <p:ph type="body" sz="quarter" idx="22" hasCustomPrompt="1"/>
          </p:nvPr>
        </p:nvSpPr>
        <p:spPr>
          <a:xfrm>
            <a:off x="430439" y="1434378"/>
            <a:ext cx="3555408" cy="422596"/>
          </a:xfrm>
          <a:prstGeom prst="rect">
            <a:avLst/>
          </a:prstGeom>
        </p:spPr>
        <p:txBody>
          <a:bodyPr/>
          <a:lstStyle>
            <a:lvl1pPr marL="0" indent="0">
              <a:lnSpc>
                <a:spcPct val="100000"/>
              </a:lnSpc>
              <a:buNone/>
              <a:defRPr sz="1091" b="0" i="0" spc="102" baseline="0">
                <a:solidFill>
                  <a:schemeClr val="bg1"/>
                </a:solidFill>
                <a:latin typeface="Arial" panose="020B0604020202020204" pitchFamily="34" charset="0"/>
                <a:cs typeface="Arial" panose="020B0604020202020204" pitchFamily="34" charset="0"/>
              </a:defRPr>
            </a:lvl1pPr>
          </a:lstStyle>
          <a:p>
            <a:pPr lvl="0"/>
            <a:r>
              <a:rPr lang="en-US" dirty="0"/>
              <a:t>SUBTITLE GOES HERE SUBTITLE GOES HERE</a:t>
            </a:r>
          </a:p>
        </p:txBody>
      </p:sp>
      <p:sp>
        <p:nvSpPr>
          <p:cNvPr id="30" name="Text Placeholder 43">
            <a:extLst>
              <a:ext uri="{FF2B5EF4-FFF2-40B4-BE49-F238E27FC236}">
                <a16:creationId xmlns:a16="http://schemas.microsoft.com/office/drawing/2014/main" id="{91EFFD81-32F5-4166-AD78-3BFD5412ABCB}"/>
              </a:ext>
            </a:extLst>
          </p:cNvPr>
          <p:cNvSpPr>
            <a:spLocks noGrp="1"/>
          </p:cNvSpPr>
          <p:nvPr>
            <p:ph type="body" sz="quarter" idx="33" hasCustomPrompt="1"/>
          </p:nvPr>
        </p:nvSpPr>
        <p:spPr>
          <a:xfrm>
            <a:off x="430439" y="842332"/>
            <a:ext cx="3555408" cy="591677"/>
          </a:xfrm>
          <a:prstGeom prst="rect">
            <a:avLst/>
          </a:prstGeom>
        </p:spPr>
        <p:txBody>
          <a:bodyPr/>
          <a:lstStyle>
            <a:lvl1pPr marL="0" indent="0">
              <a:lnSpc>
                <a:spcPct val="75000"/>
              </a:lnSpc>
              <a:buNone/>
              <a:defRPr sz="2523" b="1" i="0">
                <a:solidFill>
                  <a:schemeClr val="accent3"/>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32" name="Text Placeholder 18">
            <a:extLst>
              <a:ext uri="{FF2B5EF4-FFF2-40B4-BE49-F238E27FC236}">
                <a16:creationId xmlns:a16="http://schemas.microsoft.com/office/drawing/2014/main" id="{0D67CCF4-C5F5-487F-8D48-44198FFFAD73}"/>
              </a:ext>
            </a:extLst>
          </p:cNvPr>
          <p:cNvSpPr>
            <a:spLocks noGrp="1"/>
          </p:cNvSpPr>
          <p:nvPr>
            <p:ph type="body" sz="quarter" idx="39" hasCustomPrompt="1"/>
          </p:nvPr>
        </p:nvSpPr>
        <p:spPr>
          <a:xfrm>
            <a:off x="4862456" y="518427"/>
            <a:ext cx="3882264" cy="1429703"/>
          </a:xfrm>
          <a:prstGeom prst="rect">
            <a:avLst/>
          </a:prstGeom>
        </p:spPr>
        <p:txBody>
          <a:bodyPr/>
          <a:lstStyle>
            <a:lvl1pPr marL="0" indent="0">
              <a:lnSpc>
                <a:spcPts val="1295"/>
              </a:lnSpc>
              <a:spcAft>
                <a:spcPts val="409"/>
              </a:spcAft>
              <a:buNone/>
              <a:defRPr sz="1023" b="1">
                <a:solidFill>
                  <a:schemeClr val="bg1"/>
                </a:solidFill>
                <a:latin typeface="Arial" panose="020B0604020202020204" pitchFamily="34" charset="0"/>
                <a:cs typeface="Arial" panose="020B0604020202020204" pitchFamily="34" charset="0"/>
              </a:defRPr>
            </a:lvl1pPr>
          </a:lstStyle>
          <a:p>
            <a:r>
              <a:rPr lang="en-US" dirty="0"/>
              <a:t>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a:t>
            </a:r>
          </a:p>
        </p:txBody>
      </p:sp>
    </p:spTree>
    <p:extLst>
      <p:ext uri="{BB962C8B-B14F-4D97-AF65-F5344CB8AC3E}">
        <p14:creationId xmlns:p14="http://schemas.microsoft.com/office/powerpoint/2010/main" val="3732778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4" name="Picture Placeholder 1">
            <a:extLst>
              <a:ext uri="{FF2B5EF4-FFF2-40B4-BE49-F238E27FC236}">
                <a16:creationId xmlns:a16="http://schemas.microsoft.com/office/drawing/2014/main" id="{437F4ADB-3A4A-471A-ADB3-CACFE3ACC244}"/>
              </a:ext>
            </a:extLst>
          </p:cNvPr>
          <p:cNvSpPr>
            <a:spLocks noGrp="1"/>
          </p:cNvSpPr>
          <p:nvPr>
            <p:ph type="pic" sz="quarter" idx="4294967295"/>
          </p:nvPr>
        </p:nvSpPr>
        <p:spPr>
          <a:xfrm>
            <a:off x="-11029" y="329666"/>
            <a:ext cx="2947088" cy="1527693"/>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5" name="Picture Placeholder 2">
            <a:extLst>
              <a:ext uri="{FF2B5EF4-FFF2-40B4-BE49-F238E27FC236}">
                <a16:creationId xmlns:a16="http://schemas.microsoft.com/office/drawing/2014/main" id="{D5F3FDFC-0B81-40F0-8B81-C25961373F81}"/>
              </a:ext>
            </a:extLst>
          </p:cNvPr>
          <p:cNvSpPr>
            <a:spLocks noGrp="1"/>
          </p:cNvSpPr>
          <p:nvPr>
            <p:ph type="pic" sz="quarter" idx="4294967295"/>
          </p:nvPr>
        </p:nvSpPr>
        <p:spPr>
          <a:xfrm>
            <a:off x="6544235" y="3108614"/>
            <a:ext cx="2603500" cy="1346488"/>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6" name="Picture Placeholder 2">
            <a:extLst>
              <a:ext uri="{FF2B5EF4-FFF2-40B4-BE49-F238E27FC236}">
                <a16:creationId xmlns:a16="http://schemas.microsoft.com/office/drawing/2014/main" id="{9A223EC1-6018-428D-8E65-A689D1EAC262}"/>
              </a:ext>
            </a:extLst>
          </p:cNvPr>
          <p:cNvSpPr>
            <a:spLocks noGrp="1"/>
          </p:cNvSpPr>
          <p:nvPr>
            <p:ph type="pic" sz="quarter" idx="4294967295"/>
          </p:nvPr>
        </p:nvSpPr>
        <p:spPr>
          <a:xfrm>
            <a:off x="3331" y="4615790"/>
            <a:ext cx="2525387" cy="1346450"/>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3" name="Text Placeholder 23">
            <a:extLst>
              <a:ext uri="{FF2B5EF4-FFF2-40B4-BE49-F238E27FC236}">
                <a16:creationId xmlns:a16="http://schemas.microsoft.com/office/drawing/2014/main" id="{E56342C9-8C9A-4A6D-8E66-B52E951DB22A}"/>
              </a:ext>
            </a:extLst>
          </p:cNvPr>
          <p:cNvSpPr>
            <a:spLocks noGrp="1"/>
          </p:cNvSpPr>
          <p:nvPr>
            <p:ph type="body" sz="quarter" idx="20" hasCustomPrompt="1"/>
          </p:nvPr>
        </p:nvSpPr>
        <p:spPr>
          <a:xfrm>
            <a:off x="3198738" y="463257"/>
            <a:ext cx="5512685" cy="309847"/>
          </a:xfrm>
          <a:prstGeom prst="rect">
            <a:avLst/>
          </a:prstGeom>
        </p:spPr>
        <p:txBody>
          <a:bodyPr/>
          <a:lstStyle>
            <a:lvl1pPr marL="0" indent="0">
              <a:lnSpc>
                <a:spcPct val="80000"/>
              </a:lnSpc>
              <a:buNone/>
              <a:defRPr sz="2660" b="0" i="0">
                <a:solidFill>
                  <a:schemeClr val="accent2"/>
                </a:solidFill>
                <a:latin typeface="Rockwell" panose="02060603020205020403" pitchFamily="18" charset="77"/>
              </a:defRPr>
            </a:lvl1pPr>
            <a:lvl2pPr marL="264973" indent="0">
              <a:buNone/>
              <a:defRPr/>
            </a:lvl2pPr>
          </a:lstStyle>
          <a:p>
            <a:pPr lvl="0"/>
            <a:r>
              <a:rPr lang="en-US" dirty="0"/>
              <a:t>TITLE </a:t>
            </a:r>
          </a:p>
        </p:txBody>
      </p:sp>
      <p:sp>
        <p:nvSpPr>
          <p:cNvPr id="74" name="Text Placeholder 30">
            <a:extLst>
              <a:ext uri="{FF2B5EF4-FFF2-40B4-BE49-F238E27FC236}">
                <a16:creationId xmlns:a16="http://schemas.microsoft.com/office/drawing/2014/main" id="{30CCD4D9-69C5-4A2F-AEF3-81E5193C59EC}"/>
              </a:ext>
            </a:extLst>
          </p:cNvPr>
          <p:cNvSpPr>
            <a:spLocks noGrp="1"/>
          </p:cNvSpPr>
          <p:nvPr>
            <p:ph type="body" sz="quarter" idx="22" hasCustomPrompt="1"/>
          </p:nvPr>
        </p:nvSpPr>
        <p:spPr>
          <a:xfrm>
            <a:off x="3213083" y="1110182"/>
            <a:ext cx="5583365" cy="604041"/>
          </a:xfrm>
          <a:prstGeom prst="rect">
            <a:avLst/>
          </a:prstGeom>
        </p:spPr>
        <p:txBody>
          <a:bodyPr/>
          <a:lstStyle>
            <a:lvl1pPr marL="0" marR="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sz="1091" b="0" i="0" spc="102" baseline="0">
                <a:solidFill>
                  <a:schemeClr val="bg1"/>
                </a:solidFill>
                <a:latin typeface="Arial" panose="020B0604020202020204" pitchFamily="34" charset="0"/>
                <a:cs typeface="Arial" panose="020B0604020202020204" pitchFamily="34" charset="0"/>
              </a:defRPr>
            </a:lvl1pPr>
          </a:lstStyle>
          <a:p>
            <a:pPr marL="0" marR="0" lvl="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a:pPr>
            <a:r>
              <a:rPr lang="en-US" dirty="0"/>
              <a:t>SUBTITLE GOES HERE SUBTITLE GOES HERE SUBTITLE GOES HERE SUBTITLE GOES HERE SUBTITLE GOES HERE</a:t>
            </a:r>
          </a:p>
        </p:txBody>
      </p:sp>
      <p:sp>
        <p:nvSpPr>
          <p:cNvPr id="75" name="Text Placeholder 43">
            <a:extLst>
              <a:ext uri="{FF2B5EF4-FFF2-40B4-BE49-F238E27FC236}">
                <a16:creationId xmlns:a16="http://schemas.microsoft.com/office/drawing/2014/main" id="{765B79D3-0B6E-4AD1-89F1-4B99DCCE16F2}"/>
              </a:ext>
            </a:extLst>
          </p:cNvPr>
          <p:cNvSpPr>
            <a:spLocks noGrp="1"/>
          </p:cNvSpPr>
          <p:nvPr>
            <p:ph type="body" sz="quarter" idx="33" hasCustomPrompt="1"/>
          </p:nvPr>
        </p:nvSpPr>
        <p:spPr>
          <a:xfrm>
            <a:off x="3198739" y="792456"/>
            <a:ext cx="5510147" cy="591677"/>
          </a:xfrm>
          <a:prstGeom prst="rect">
            <a:avLst/>
          </a:prstGeom>
        </p:spPr>
        <p:txBody>
          <a:bodyPr/>
          <a:lstStyle>
            <a:lvl1pPr marL="0" indent="0">
              <a:lnSpc>
                <a:spcPct val="75000"/>
              </a:lnSpc>
              <a:buNone/>
              <a:defRPr sz="2523" b="1" i="0">
                <a:solidFill>
                  <a:schemeClr val="accent2"/>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76" name="Text Placeholder 25">
            <a:extLst>
              <a:ext uri="{FF2B5EF4-FFF2-40B4-BE49-F238E27FC236}">
                <a16:creationId xmlns:a16="http://schemas.microsoft.com/office/drawing/2014/main" id="{48AF04BC-CB4E-472E-9810-121ADC5D6EF0}"/>
              </a:ext>
            </a:extLst>
          </p:cNvPr>
          <p:cNvSpPr>
            <a:spLocks noGrp="1"/>
          </p:cNvSpPr>
          <p:nvPr>
            <p:ph type="body" sz="quarter" idx="27" hasCustomPrompt="1"/>
          </p:nvPr>
        </p:nvSpPr>
        <p:spPr>
          <a:xfrm>
            <a:off x="476348" y="304981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77" name="Text Placeholder 34">
            <a:extLst>
              <a:ext uri="{FF2B5EF4-FFF2-40B4-BE49-F238E27FC236}">
                <a16:creationId xmlns:a16="http://schemas.microsoft.com/office/drawing/2014/main" id="{615FAF40-2AD9-471A-9089-C0C8074D47F8}"/>
              </a:ext>
            </a:extLst>
          </p:cNvPr>
          <p:cNvSpPr>
            <a:spLocks noGrp="1"/>
          </p:cNvSpPr>
          <p:nvPr>
            <p:ph type="body" sz="quarter" idx="28" hasCustomPrompt="1"/>
          </p:nvPr>
        </p:nvSpPr>
        <p:spPr>
          <a:xfrm>
            <a:off x="476348" y="3336945"/>
            <a:ext cx="5227544" cy="1130102"/>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78" name="Text Placeholder 25">
            <a:extLst>
              <a:ext uri="{FF2B5EF4-FFF2-40B4-BE49-F238E27FC236}">
                <a16:creationId xmlns:a16="http://schemas.microsoft.com/office/drawing/2014/main" id="{178729B1-5E80-4922-847E-7A77BC8BF1B9}"/>
              </a:ext>
            </a:extLst>
          </p:cNvPr>
          <p:cNvSpPr>
            <a:spLocks noGrp="1"/>
          </p:cNvSpPr>
          <p:nvPr>
            <p:ph type="body" sz="quarter" idx="34" hasCustomPrompt="1"/>
          </p:nvPr>
        </p:nvSpPr>
        <p:spPr>
          <a:xfrm>
            <a:off x="469176" y="3178663"/>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79" name="Text Placeholder 25">
            <a:extLst>
              <a:ext uri="{FF2B5EF4-FFF2-40B4-BE49-F238E27FC236}">
                <a16:creationId xmlns:a16="http://schemas.microsoft.com/office/drawing/2014/main" id="{3C3043A4-31DC-4C0B-90D8-08D07D067E4E}"/>
              </a:ext>
            </a:extLst>
          </p:cNvPr>
          <p:cNvSpPr>
            <a:spLocks noGrp="1"/>
          </p:cNvSpPr>
          <p:nvPr>
            <p:ph type="body" sz="quarter" idx="35" hasCustomPrompt="1"/>
          </p:nvPr>
        </p:nvSpPr>
        <p:spPr>
          <a:xfrm>
            <a:off x="3024716" y="4616767"/>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80" name="Text Placeholder 34">
            <a:extLst>
              <a:ext uri="{FF2B5EF4-FFF2-40B4-BE49-F238E27FC236}">
                <a16:creationId xmlns:a16="http://schemas.microsoft.com/office/drawing/2014/main" id="{1593CAC8-720A-4C0E-A262-C1BE63A1B006}"/>
              </a:ext>
            </a:extLst>
          </p:cNvPr>
          <p:cNvSpPr>
            <a:spLocks noGrp="1"/>
          </p:cNvSpPr>
          <p:nvPr>
            <p:ph type="body" sz="quarter" idx="36" hasCustomPrompt="1"/>
          </p:nvPr>
        </p:nvSpPr>
        <p:spPr>
          <a:xfrm>
            <a:off x="3024716" y="4903896"/>
            <a:ext cx="5227544" cy="98611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81" name="Text Placeholder 25">
            <a:extLst>
              <a:ext uri="{FF2B5EF4-FFF2-40B4-BE49-F238E27FC236}">
                <a16:creationId xmlns:a16="http://schemas.microsoft.com/office/drawing/2014/main" id="{94750C18-899C-40CF-9C2C-297463E15EDA}"/>
              </a:ext>
            </a:extLst>
          </p:cNvPr>
          <p:cNvSpPr>
            <a:spLocks noGrp="1"/>
          </p:cNvSpPr>
          <p:nvPr>
            <p:ph type="body" sz="quarter" idx="37" hasCustomPrompt="1"/>
          </p:nvPr>
        </p:nvSpPr>
        <p:spPr>
          <a:xfrm>
            <a:off x="3017544" y="4745615"/>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84" name="Text Placeholder 25">
            <a:extLst>
              <a:ext uri="{FF2B5EF4-FFF2-40B4-BE49-F238E27FC236}">
                <a16:creationId xmlns:a16="http://schemas.microsoft.com/office/drawing/2014/main" id="{75AADD78-9AA6-48D6-8955-95B7D0F4F959}"/>
              </a:ext>
            </a:extLst>
          </p:cNvPr>
          <p:cNvSpPr>
            <a:spLocks noGrp="1"/>
          </p:cNvSpPr>
          <p:nvPr>
            <p:ph type="body" sz="quarter" idx="38" hasCustomPrompt="1"/>
          </p:nvPr>
        </p:nvSpPr>
        <p:spPr>
          <a:xfrm>
            <a:off x="469177" y="2264263"/>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5" name="Text Placeholder 34">
            <a:extLst>
              <a:ext uri="{FF2B5EF4-FFF2-40B4-BE49-F238E27FC236}">
                <a16:creationId xmlns:a16="http://schemas.microsoft.com/office/drawing/2014/main" id="{6F93702A-61A2-4681-B304-27C569B6FB13}"/>
              </a:ext>
            </a:extLst>
          </p:cNvPr>
          <p:cNvSpPr>
            <a:spLocks noGrp="1"/>
          </p:cNvSpPr>
          <p:nvPr>
            <p:ph type="body" sz="quarter" idx="39" hasCustomPrompt="1"/>
          </p:nvPr>
        </p:nvSpPr>
        <p:spPr>
          <a:xfrm>
            <a:off x="469177" y="2393450"/>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6" name="Text Placeholder 25">
            <a:extLst>
              <a:ext uri="{FF2B5EF4-FFF2-40B4-BE49-F238E27FC236}">
                <a16:creationId xmlns:a16="http://schemas.microsoft.com/office/drawing/2014/main" id="{F405F989-3933-4B1C-AE30-8567550EA3DB}"/>
              </a:ext>
            </a:extLst>
          </p:cNvPr>
          <p:cNvSpPr>
            <a:spLocks noGrp="1"/>
          </p:cNvSpPr>
          <p:nvPr>
            <p:ph type="body" sz="quarter" idx="40" hasCustomPrompt="1"/>
          </p:nvPr>
        </p:nvSpPr>
        <p:spPr>
          <a:xfrm>
            <a:off x="3359398"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7" name="Text Placeholder 34">
            <a:extLst>
              <a:ext uri="{FF2B5EF4-FFF2-40B4-BE49-F238E27FC236}">
                <a16:creationId xmlns:a16="http://schemas.microsoft.com/office/drawing/2014/main" id="{CD594D1E-1830-4058-84D1-881D151B9246}"/>
              </a:ext>
            </a:extLst>
          </p:cNvPr>
          <p:cNvSpPr>
            <a:spLocks noGrp="1"/>
          </p:cNvSpPr>
          <p:nvPr>
            <p:ph type="body" sz="quarter" idx="41" hasCustomPrompt="1"/>
          </p:nvPr>
        </p:nvSpPr>
        <p:spPr>
          <a:xfrm>
            <a:off x="3359398"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8" name="Text Placeholder 25">
            <a:extLst>
              <a:ext uri="{FF2B5EF4-FFF2-40B4-BE49-F238E27FC236}">
                <a16:creationId xmlns:a16="http://schemas.microsoft.com/office/drawing/2014/main" id="{4E0C29FE-4E22-4BC5-A3AC-0F89402858F7}"/>
              </a:ext>
            </a:extLst>
          </p:cNvPr>
          <p:cNvSpPr>
            <a:spLocks noGrp="1"/>
          </p:cNvSpPr>
          <p:nvPr>
            <p:ph type="body" sz="quarter" idx="42" hasCustomPrompt="1"/>
          </p:nvPr>
        </p:nvSpPr>
        <p:spPr>
          <a:xfrm>
            <a:off x="6199417"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9" name="Text Placeholder 34">
            <a:extLst>
              <a:ext uri="{FF2B5EF4-FFF2-40B4-BE49-F238E27FC236}">
                <a16:creationId xmlns:a16="http://schemas.microsoft.com/office/drawing/2014/main" id="{E404D606-65FF-4FCE-89FD-292542D329A4}"/>
              </a:ext>
            </a:extLst>
          </p:cNvPr>
          <p:cNvSpPr>
            <a:spLocks noGrp="1"/>
          </p:cNvSpPr>
          <p:nvPr>
            <p:ph type="body" sz="quarter" idx="43" hasCustomPrompt="1"/>
          </p:nvPr>
        </p:nvSpPr>
        <p:spPr>
          <a:xfrm>
            <a:off x="6199417"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Tree>
    <p:extLst>
      <p:ext uri="{BB962C8B-B14F-4D97-AF65-F5344CB8AC3E}">
        <p14:creationId xmlns:p14="http://schemas.microsoft.com/office/powerpoint/2010/main" val="152197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1D337E-1E83-414B-9677-53B3A7888A7A}"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327011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D337E-1E83-414B-9677-53B3A7888A7A}"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173558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D337E-1E83-414B-9677-53B3A7888A7A}"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7165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1D337E-1E83-414B-9677-53B3A7888A7A}"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39981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1D337E-1E83-414B-9677-53B3A7888A7A}"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02C6C-D303-40B0-A5D4-1E425FBB4C05}" type="slidenum">
              <a:rPr lang="en-US" smtClean="0"/>
              <a:t>‹#›</a:t>
            </a:fld>
            <a:endParaRPr lang="en-US"/>
          </a:p>
        </p:txBody>
      </p:sp>
    </p:spTree>
    <p:extLst>
      <p:ext uri="{BB962C8B-B14F-4D97-AF65-F5344CB8AC3E}">
        <p14:creationId xmlns:p14="http://schemas.microsoft.com/office/powerpoint/2010/main" val="377019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D337E-1E83-414B-9677-53B3A7888A7A}" type="datetimeFigureOut">
              <a:rPr lang="en-US" smtClean="0"/>
              <a:t>12/22/2020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02C6C-D303-40B0-A5D4-1E425FBB4C05}" type="slidenum">
              <a:rPr lang="en-US" smtClean="0"/>
              <a:t>‹#›</a:t>
            </a:fld>
            <a:endParaRPr lang="en-US"/>
          </a:p>
        </p:txBody>
      </p:sp>
    </p:spTree>
    <p:extLst>
      <p:ext uri="{BB962C8B-B14F-4D97-AF65-F5344CB8AC3E}">
        <p14:creationId xmlns:p14="http://schemas.microsoft.com/office/powerpoint/2010/main" val="3810739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931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562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7929AEE7-2FD8-C649-965B-92798B4470A7}" type="datetimeFigureOut">
              <a:rPr lang="en-US" smtClean="0"/>
              <a:t>12/22/2020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B6715D4F-4B28-6848-8D6A-1F5921DA7A7A}" type="slidenum">
              <a:rPr lang="en-US" smtClean="0"/>
              <a:t>‹#›</a:t>
            </a:fld>
            <a:endParaRPr lang="en-US" dirty="0"/>
          </a:p>
        </p:txBody>
      </p:sp>
    </p:spTree>
    <p:extLst>
      <p:ext uri="{BB962C8B-B14F-4D97-AF65-F5344CB8AC3E}">
        <p14:creationId xmlns:p14="http://schemas.microsoft.com/office/powerpoint/2010/main" val="160586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microsoft.com/office/2007/relationships/hdphoto" Target="../media/hdphoto1.wdp"/><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0.wav"/><Relationship Id="rId7" Type="http://schemas.microsoft.com/office/2007/relationships/hdphoto" Target="../media/hdphoto1.wdp"/><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notesSlide" Target="../notesSlides/notesSlide10.xml"/><Relationship Id="rId10" Type="http://schemas.openxmlformats.org/officeDocument/2006/relationships/image" Target="../media/image15.png"/><Relationship Id="rId4" Type="http://schemas.openxmlformats.org/officeDocument/2006/relationships/slideLayout" Target="../slideLayouts/slideLayout29.xml"/><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1.wav"/><Relationship Id="rId7" Type="http://schemas.microsoft.com/office/2007/relationships/hdphoto" Target="../media/hdphoto1.wdp"/><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4.jpeg"/><Relationship Id="rId5" Type="http://schemas.openxmlformats.org/officeDocument/2006/relationships/notesSlide" Target="../notesSlides/notesSlide11.xml"/><Relationship Id="rId4" Type="http://schemas.openxmlformats.org/officeDocument/2006/relationships/slideLayout" Target="../slideLayouts/slideLayout29.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wav"/><Relationship Id="rId7" Type="http://schemas.microsoft.com/office/2007/relationships/hdphoto" Target="../media/hdphoto1.wdp"/><Relationship Id="rId2" Type="http://schemas.microsoft.com/office/2007/relationships/media" Target="../media/media12.wav"/><Relationship Id="rId1" Type="http://schemas.openxmlformats.org/officeDocument/2006/relationships/tags" Target="../tags/tag11.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29.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3.wav"/><Relationship Id="rId7" Type="http://schemas.microsoft.com/office/2007/relationships/hdphoto" Target="../media/hdphoto1.wdp"/><Relationship Id="rId2" Type="http://schemas.microsoft.com/office/2007/relationships/media" Target="../media/media13.wav"/><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notesSlide" Target="../notesSlides/notesSlide13.xml"/><Relationship Id="rId10" Type="http://schemas.openxmlformats.org/officeDocument/2006/relationships/image" Target="../media/image22.png"/><Relationship Id="rId4" Type="http://schemas.openxmlformats.org/officeDocument/2006/relationships/slideLayout" Target="../slideLayouts/slideLayout29.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4.wav"/><Relationship Id="rId7" Type="http://schemas.microsoft.com/office/2007/relationships/hdphoto" Target="../media/hdphoto1.wdp"/><Relationship Id="rId2" Type="http://schemas.microsoft.com/office/2007/relationships/media" Target="../media/media14.wav"/><Relationship Id="rId1" Type="http://schemas.openxmlformats.org/officeDocument/2006/relationships/tags" Target="../tags/tag13.xml"/><Relationship Id="rId6" Type="http://schemas.openxmlformats.org/officeDocument/2006/relationships/image" Target="../media/image4.jpeg"/><Relationship Id="rId5" Type="http://schemas.openxmlformats.org/officeDocument/2006/relationships/notesSlide" Target="../notesSlides/notesSlide14.xml"/><Relationship Id="rId4" Type="http://schemas.openxmlformats.org/officeDocument/2006/relationships/slideLayout" Target="../slideLayouts/slideLayout29.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9.xml"/><Relationship Id="rId7" Type="http://schemas.openxmlformats.org/officeDocument/2006/relationships/image" Target="../media/image24.png"/><Relationship Id="rId2" Type="http://schemas.openxmlformats.org/officeDocument/2006/relationships/audio" Target="../media/media15.wav"/><Relationship Id="rId1" Type="http://schemas.microsoft.com/office/2007/relationships/media" Target="../media/media15.wav"/><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6.wav"/><Relationship Id="rId7" Type="http://schemas.microsoft.com/office/2007/relationships/hdphoto" Target="../media/hdphoto1.wdp"/><Relationship Id="rId2" Type="http://schemas.microsoft.com/office/2007/relationships/media" Target="../media/media16.wav"/><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notesSlide" Target="../notesSlides/notesSlide16.xml"/><Relationship Id="rId4" Type="http://schemas.openxmlformats.org/officeDocument/2006/relationships/slideLayout" Target="../slideLayouts/slideLayout29.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7.xml"/><Relationship Id="rId7" Type="http://schemas.openxmlformats.org/officeDocument/2006/relationships/hyperlink" Target="mailto:program.intake@usda.gov" TargetMode="External"/><Relationship Id="rId2" Type="http://schemas.openxmlformats.org/officeDocument/2006/relationships/slideLayout" Target="../slideLayouts/slideLayout35.xml"/><Relationship Id="rId1" Type="http://schemas.openxmlformats.org/officeDocument/2006/relationships/tags" Target="../tags/tag15.xml"/><Relationship Id="rId6" Type="http://schemas.openxmlformats.org/officeDocument/2006/relationships/hyperlink" Target="https://www.usda.gov/oascr/how-to-file-a-program-discrimination-complaint" TargetMode="External"/><Relationship Id="rId5" Type="http://schemas.openxmlformats.org/officeDocument/2006/relationships/hyperlink" Target="https://www.usda.gov/sites/default/files/documents/USDA-OASCR%20P-Complaint-Form-0508-0002-508-11-28-17Fax2Mail.pdf" TargetMode="External"/><Relationship Id="rId10" Type="http://schemas.openxmlformats.org/officeDocument/2006/relationships/image" Target="../media/image29.png"/><Relationship Id="rId4" Type="http://schemas.openxmlformats.org/officeDocument/2006/relationships/hyperlink" Target="tel:800-877-8339" TargetMode="External"/><Relationship Id="rId9" Type="http://schemas.openxmlformats.org/officeDocument/2006/relationships/image" Target="../media/image28.e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wav"/><Relationship Id="rId7" Type="http://schemas.microsoft.com/office/2007/relationships/hdphoto" Target="../media/hdphoto1.wdp"/><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wav"/><Relationship Id="rId7" Type="http://schemas.microsoft.com/office/2007/relationships/hdphoto" Target="../media/hdphoto1.wdp"/><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wav"/><Relationship Id="rId7" Type="http://schemas.microsoft.com/office/2007/relationships/hdphoto" Target="../media/hdphoto1.wdp"/><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wav"/><Relationship Id="rId7" Type="http://schemas.microsoft.com/office/2007/relationships/hdphoto" Target="../media/hdphoto1.wdp"/><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18.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7.wav"/><Relationship Id="rId7" Type="http://schemas.microsoft.com/office/2007/relationships/hdphoto" Target="../media/hdphoto4.wdp"/><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notesSlide" Target="../notesSlides/notesSlide7.xml"/><Relationship Id="rId10" Type="http://schemas.openxmlformats.org/officeDocument/2006/relationships/image" Target="../media/image8.png"/><Relationship Id="rId4" Type="http://schemas.openxmlformats.org/officeDocument/2006/relationships/slideLayout" Target="../slideLayouts/slideLayout29.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8.wav"/><Relationship Id="rId7" Type="http://schemas.microsoft.com/office/2007/relationships/hdphoto" Target="../media/hdphoto1.wdp"/><Relationship Id="rId2" Type="http://schemas.microsoft.com/office/2007/relationships/media" Target="../media/media8.wav"/><Relationship Id="rId1" Type="http://schemas.openxmlformats.org/officeDocument/2006/relationships/tags" Target="../tags/tag8.xml"/><Relationship Id="rId6" Type="http://schemas.openxmlformats.org/officeDocument/2006/relationships/image" Target="../media/image4.jpeg"/><Relationship Id="rId5" Type="http://schemas.openxmlformats.org/officeDocument/2006/relationships/notesSlide" Target="../notesSlides/notesSlide8.xml"/><Relationship Id="rId4" Type="http://schemas.openxmlformats.org/officeDocument/2006/relationships/slideLayout" Target="../slideLayouts/slideLayout29.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9.xml"/><Relationship Id="rId7" Type="http://schemas.openxmlformats.org/officeDocument/2006/relationships/image" Target="../media/image16.png"/><Relationship Id="rId2" Type="http://schemas.openxmlformats.org/officeDocument/2006/relationships/audio" Target="../media/media9.wav"/><Relationship Id="rId1" Type="http://schemas.microsoft.com/office/2007/relationships/media" Target="../media/media9.wav"/><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Cement/>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4" name="Rectangle 3"/>
          <p:cNvSpPr/>
          <p:nvPr/>
        </p:nvSpPr>
        <p:spPr>
          <a:xfrm>
            <a:off x="533400" y="352245"/>
            <a:ext cx="8001000" cy="4267200"/>
          </a:xfrm>
          <a:prstGeom prst="rect">
            <a:avLst/>
          </a:prstGeom>
          <a:solidFill>
            <a:schemeClr val="tx1">
              <a:lumMod val="95000"/>
              <a:lumOff val="5000"/>
            </a:schemeClr>
          </a:solidFill>
          <a:ln w="508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47700" y="228600"/>
            <a:ext cx="7772400" cy="1470025"/>
          </a:xfrm>
        </p:spPr>
        <p:txBody>
          <a:bodyPr>
            <a:normAutofit/>
          </a:bodyPr>
          <a:lstStyle/>
          <a:p>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Administrative Review (AR)</a:t>
            </a:r>
          </a:p>
        </p:txBody>
      </p:sp>
      <p:sp>
        <p:nvSpPr>
          <p:cNvPr id="3" name="Subtitle 2"/>
          <p:cNvSpPr>
            <a:spLocks noGrp="1"/>
          </p:cNvSpPr>
          <p:nvPr>
            <p:ph type="subTitle" idx="1"/>
          </p:nvPr>
        </p:nvSpPr>
        <p:spPr>
          <a:xfrm>
            <a:off x="1333500" y="1214735"/>
            <a:ext cx="6400800" cy="1752600"/>
          </a:xfrm>
        </p:spPr>
        <p:txBody>
          <a:bodyPr>
            <a:normAutofit/>
          </a:bodyPr>
          <a:lstStyle/>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For </a:t>
            </a:r>
          </a:p>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Contracting Entities</a:t>
            </a:r>
          </a:p>
        </p:txBody>
      </p:sp>
      <p:sp>
        <p:nvSpPr>
          <p:cNvPr id="5" name="Rectangle 4"/>
          <p:cNvSpPr/>
          <p:nvPr/>
        </p:nvSpPr>
        <p:spPr>
          <a:xfrm>
            <a:off x="2212735" y="2967335"/>
            <a:ext cx="4718536" cy="175432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a:ln/>
                <a:solidFill>
                  <a:schemeClr val="accent3"/>
                </a:solidFill>
                <a:effectLst/>
              </a:rPr>
              <a:t>COMMENDATIONS</a:t>
            </a:r>
          </a:p>
          <a:p>
            <a:pPr algn="ctr"/>
            <a:r>
              <a:rPr lang="en-US" sz="3600" b="1" dirty="0">
                <a:ln/>
                <a:solidFill>
                  <a:schemeClr val="accent3"/>
                </a:solidFill>
              </a:rPr>
              <a:t>TECHNICAL ASSISTANCE</a:t>
            </a:r>
          </a:p>
          <a:p>
            <a:pPr algn="ctr"/>
            <a:r>
              <a:rPr lang="en-US" sz="3600" b="1" cap="none" spc="0" dirty="0">
                <a:ln/>
                <a:solidFill>
                  <a:schemeClr val="accent3"/>
                </a:solidFill>
                <a:effectLst/>
              </a:rPr>
              <a:t>NOTES TO CEs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06559704"/>
      </p:ext>
    </p:extLst>
  </p:cSld>
  <p:clrMapOvr>
    <a:masterClrMapping/>
  </p:clrMapOvr>
  <p:transition spd="slow" advTm="270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hotocopy/>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33400" y="457200"/>
            <a:ext cx="8000999" cy="4191000"/>
          </a:xfrm>
          <a:prstGeom prst="rect">
            <a:avLst/>
          </a:prstGeom>
          <a:ln w="50800" cmpd="thickThin">
            <a:solidFill>
              <a:schemeClr val="accent3">
                <a:lumMod val="20000"/>
                <a:lumOff val="80000"/>
              </a:schemeClr>
            </a:solidFill>
          </a:ln>
          <a:effectLst>
            <a:softEdge rad="12700"/>
          </a:effectLst>
        </p:spPr>
      </p:pic>
      <p:sp>
        <p:nvSpPr>
          <p:cNvPr id="4" name="Rectangle 3"/>
          <p:cNvSpPr/>
          <p:nvPr/>
        </p:nvSpPr>
        <p:spPr>
          <a:xfrm>
            <a:off x="547057" y="3816038"/>
            <a:ext cx="8000999" cy="80772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685800" y="457200"/>
            <a:ext cx="21499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3" name="Rectangle 2"/>
          <p:cNvSpPr/>
          <p:nvPr/>
        </p:nvSpPr>
        <p:spPr>
          <a:xfrm>
            <a:off x="533400" y="467264"/>
            <a:ext cx="8000999" cy="3114136"/>
          </a:xfrm>
          <a:prstGeom prst="rect">
            <a:avLst/>
          </a:prstGeom>
          <a:solidFill>
            <a:schemeClr val="bg1">
              <a:lumMod val="75000"/>
              <a:alpha val="70000"/>
            </a:schemeClr>
          </a:solidFill>
          <a:ln w="508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990600" y="373380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3200400" y="3750724"/>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1372588"/>
      </p:ext>
    </p:extLst>
  </p:cSld>
  <p:clrMapOvr>
    <a:masterClrMapping/>
  </p:clrMapOvr>
  <p:transition spd="slow" advTm="175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4" grpId="0" animBg="1"/>
      <p:bldP spid="3"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76250"/>
            <a:ext cx="8153399"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731520" y="1600200"/>
            <a:ext cx="7421880" cy="838200"/>
          </a:xfrm>
          <a:prstGeom prst="roundRect">
            <a:avLst>
              <a:gd name="adj" fmla="val 2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2" name="Oval 1"/>
          <p:cNvSpPr/>
          <p:nvPr/>
        </p:nvSpPr>
        <p:spPr>
          <a:xfrm>
            <a:off x="609600" y="2667001"/>
            <a:ext cx="3124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33400" y="3129280"/>
            <a:ext cx="3581400"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883920" y="3700780"/>
            <a:ext cx="152400" cy="2286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3543629"/>
      </p:ext>
    </p:extLst>
  </p:cSld>
  <p:clrMapOvr>
    <a:masterClrMapping/>
  </p:clrMapOvr>
  <p:transition spd="slow" advTm="242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2" grpId="0" animBg="1"/>
      <p:bldP spid="2" grpId="1" animBg="1"/>
      <p:bldP spid="5" grpId="0" animBg="1"/>
      <p:bldP spid="5"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57199"/>
            <a:ext cx="8077200" cy="4257675"/>
          </a:xfrm>
          <a:prstGeom prst="rect">
            <a:avLst/>
          </a:prstGeom>
          <a:noFill/>
          <a:ln w="50800" cmpd="tri">
            <a:solidFill>
              <a:schemeClr val="accent3">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09600" y="1143000"/>
            <a:ext cx="4267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1371600"/>
            <a:ext cx="1828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5000" y="1574800"/>
            <a:ext cx="2489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5000" y="1803400"/>
            <a:ext cx="2870200" cy="25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000" y="1930400"/>
            <a:ext cx="3937000" cy="355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9600" y="2250440"/>
            <a:ext cx="1828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3000" y="1567180"/>
            <a:ext cx="2438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0560" y="2819400"/>
            <a:ext cx="740664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7656255"/>
      </p:ext>
    </p:extLst>
  </p:cSld>
  <p:clrMapOvr>
    <a:masterClrMapping/>
  </p:clrMapOvr>
  <p:transition spd="slow" advTm="297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ChalkSketch/>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33400" y="457200"/>
            <a:ext cx="8000999" cy="4191000"/>
          </a:xfrm>
          <a:prstGeom prst="rect">
            <a:avLst/>
          </a:prstGeom>
          <a:ln w="50800" cmpd="thickThin">
            <a:solidFill>
              <a:schemeClr val="accent3">
                <a:lumMod val="20000"/>
                <a:lumOff val="80000"/>
              </a:schemeClr>
            </a:solidFill>
          </a:ln>
          <a:effectLst>
            <a:softEdge rad="12700"/>
          </a:effectLst>
        </p:spPr>
      </p:pic>
      <p:sp>
        <p:nvSpPr>
          <p:cNvPr id="4" name="Rectangle 3"/>
          <p:cNvSpPr/>
          <p:nvPr/>
        </p:nvSpPr>
        <p:spPr>
          <a:xfrm>
            <a:off x="533399" y="3962400"/>
            <a:ext cx="8000999" cy="6858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685800" y="457200"/>
            <a:ext cx="21499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3" name="Rectangle 2"/>
          <p:cNvSpPr/>
          <p:nvPr/>
        </p:nvSpPr>
        <p:spPr>
          <a:xfrm>
            <a:off x="533400" y="457200"/>
            <a:ext cx="8000999" cy="33528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967740" y="389636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5261698"/>
      </p:ext>
    </p:extLst>
  </p:cSld>
  <p:clrMapOvr>
    <a:masterClrMapping/>
  </p:clrMapOvr>
  <p:transition spd="slow" advTm="2289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0"/>
                </p:tgtEl>
              </p:cMediaNode>
            </p:audio>
          </p:childTnLst>
        </p:cTn>
      </p:par>
    </p:tnLst>
    <p:bldLst>
      <p:bldP spid="4" grpId="0" animBg="1"/>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497" b="6798"/>
          <a:stretch/>
        </p:blipFill>
        <p:spPr bwMode="auto">
          <a:xfrm>
            <a:off x="533400" y="457200"/>
            <a:ext cx="8001000" cy="4229602"/>
          </a:xfrm>
          <a:prstGeom prst="rect">
            <a:avLst/>
          </a:prstGeom>
          <a:noFill/>
          <a:ln w="50800" cmpd="tri">
            <a:solidFill>
              <a:schemeClr val="accent3">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609600" y="2057400"/>
            <a:ext cx="7772400" cy="1071005"/>
          </a:xfrm>
          <a:prstGeom prst="roundRect">
            <a:avLst>
              <a:gd name="adj" fmla="val 2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2" name="Up Arrow 1"/>
          <p:cNvSpPr/>
          <p:nvPr/>
        </p:nvSpPr>
        <p:spPr>
          <a:xfrm>
            <a:off x="2235200" y="3352800"/>
            <a:ext cx="1524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438400" y="3128405"/>
            <a:ext cx="1524000" cy="3005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4191000" y="3352800"/>
            <a:ext cx="1524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9600" y="3505200"/>
            <a:ext cx="77724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990600" y="396240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2509561"/>
      </p:ext>
    </p:extLst>
  </p:cSld>
  <p:clrMapOvr>
    <a:masterClrMapping/>
  </p:clrMapOvr>
  <p:transition spd="slow" advTm="420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 presetClass="exit"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1" presetClass="exit" presetSubtype="0" fill="hold" grpId="1" nodeType="withEffect">
                                  <p:stCondLst>
                                    <p:cond delay="0"/>
                                  </p:stCondLst>
                                  <p:childTnLst>
                                    <p:set>
                                      <p:cBhvr>
                                        <p:cTn id="4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1"/>
                </p:tgtEl>
              </p:cMediaNode>
            </p:audio>
          </p:childTnLst>
        </p:cTn>
      </p:par>
    </p:tnLst>
    <p:bldLst>
      <p:bldP spid="2" grpId="0" animBg="1"/>
      <p:bldP spid="2" grpId="1" animBg="1"/>
      <p:bldP spid="4" grpId="0" animBg="1"/>
      <p:bldP spid="4" grpId="1" animBg="1"/>
      <p:bldP spid="6" grpId="0" animBg="1"/>
      <p:bldP spid="6" grpId="1" animBg="1"/>
      <p:bldP spid="5" grpId="0" animBg="1"/>
      <p:bldP spid="5" grpId="1"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611" r="3477" b="3657"/>
          <a:stretch/>
        </p:blipFill>
        <p:spPr bwMode="auto">
          <a:xfrm>
            <a:off x="533400" y="485775"/>
            <a:ext cx="8001000" cy="4162425"/>
          </a:xfrm>
          <a:prstGeom prst="rect">
            <a:avLst/>
          </a:prstGeom>
          <a:noFill/>
          <a:ln w="50800" cmpd="tri">
            <a:solidFill>
              <a:schemeClr val="accent3">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609600" y="1679574"/>
            <a:ext cx="7848600" cy="914400"/>
          </a:xfrm>
          <a:prstGeom prst="roundRect">
            <a:avLst>
              <a:gd name="adj" fmla="val 12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3291426"/>
      </p:ext>
    </p:extLst>
  </p:cSld>
  <p:clrMapOvr>
    <a:masterClrMapping/>
  </p:clrMapOvr>
  <p:transition spd="slow" advTm="949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1" y="381000"/>
            <a:ext cx="8016240" cy="4267200"/>
          </a:xfrm>
          <a:prstGeom prst="rect">
            <a:avLst/>
          </a:prstGeom>
        </p:spPr>
      </p:pic>
      <p:sp>
        <p:nvSpPr>
          <p:cNvPr id="3" name="Rectangle 2"/>
          <p:cNvSpPr/>
          <p:nvPr/>
        </p:nvSpPr>
        <p:spPr>
          <a:xfrm>
            <a:off x="533400" y="467264"/>
            <a:ext cx="8000999" cy="3190336"/>
          </a:xfrm>
          <a:prstGeom prst="rect">
            <a:avLst/>
          </a:prstGeom>
          <a:solidFill>
            <a:schemeClr val="bg1">
              <a:lumMod val="75000"/>
              <a:alpha val="70000"/>
            </a:schemeClr>
          </a:solidFill>
          <a:ln w="508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533399" y="4038600"/>
            <a:ext cx="8000999" cy="6096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
        <p:nvSpPr>
          <p:cNvPr id="6" name="Rounded Rectangle 5"/>
          <p:cNvSpPr/>
          <p:nvPr/>
        </p:nvSpPr>
        <p:spPr>
          <a:xfrm>
            <a:off x="761998" y="1186060"/>
            <a:ext cx="2667001" cy="825476"/>
          </a:xfrm>
          <a:prstGeom prst="roundRect">
            <a:avLst>
              <a:gd name="adj" fmla="val 1289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Tree>
    <p:custDataLst>
      <p:tags r:id="rId1"/>
    </p:custDataLst>
    <p:extLst>
      <p:ext uri="{BB962C8B-B14F-4D97-AF65-F5344CB8AC3E}">
        <p14:creationId xmlns:p14="http://schemas.microsoft.com/office/powerpoint/2010/main" val="1865367994"/>
      </p:ext>
    </p:extLst>
  </p:cSld>
  <p:clrMapOvr>
    <a:masterClrMapping/>
  </p:clrMapOvr>
  <p:transition spd="slow" advTm="1266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E1E979-09F6-9D4B-8FFB-6650CCB70F6D}"/>
              </a:ext>
            </a:extLst>
          </p:cNvPr>
          <p:cNvSpPr txBox="1"/>
          <p:nvPr/>
        </p:nvSpPr>
        <p:spPr>
          <a:xfrm>
            <a:off x="389795" y="242310"/>
            <a:ext cx="8333772" cy="5307607"/>
          </a:xfrm>
          <a:prstGeom prst="rect">
            <a:avLst/>
          </a:prstGeom>
          <a:noFill/>
        </p:spPr>
        <p:txBody>
          <a:bodyPr wrap="square" rtlCol="0" anchor="ctr">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a:t>
            </a:r>
            <a:r>
              <a:rPr kumimoji="0" lang="en-US" sz="1412"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4" tooltip="800-877-8339"/>
              </a:rPr>
              <a:t>(800) 877-8339</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Additionally, program information may be made available in languages other than English. </a:t>
            </a: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file a program complaint of discrimination, complete the </a:t>
            </a:r>
            <a:r>
              <a:rPr kumimoji="0" lang="en-US" sz="1412" b="1"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5" tooltip="USDA Program Discrimination Complaint Form">
                  <a:extLst>
                    <a:ext uri="{A12FA001-AC4F-418D-AE19-62706E023703}">
                      <ahyp:hlinkClr xmlns:ahyp="http://schemas.microsoft.com/office/drawing/2018/hyperlinkcolor" val="tx"/>
                    </a:ext>
                  </a:extLst>
                </a:hlinkClick>
              </a:rPr>
              <a:t>USDA Program Discrimination Complaint Form</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(AD-3027) found online at: </a:t>
            </a:r>
            <a:r>
              <a:rPr kumimoji="0" lang="en-US" sz="1412" b="1"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6" tooltip="How to File a Complaint">
                  <a:extLst>
                    <a:ext uri="{A12FA001-AC4F-418D-AE19-62706E023703}">
                      <ahyp:hlinkClr xmlns:ahyp="http://schemas.microsoft.com/office/drawing/2018/hyperlinkcolor" val="tx"/>
                    </a:ext>
                  </a:extLst>
                </a:hlinkClick>
              </a:rPr>
              <a:t>How to File a Complaint</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any USDA office, or write a letter addressed to USDA and provide in the letter all of the information requested in the form. To request a copy of the complaint form, call (866) 632-9992. Submit your completed form or letter to USDA by:</a:t>
            </a: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mail: </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 Department of Agriculture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Office of the Assistant Secretary for Civil Rights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1400 Independence Avenue, SW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Washington, D.C. 20250-9410;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fax: (202) 690-7442; or email: </a:t>
            </a:r>
            <a:r>
              <a:rPr kumimoji="0" lang="en-US" sz="1412" b="0"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institution is an equal opportunity provider.</a:t>
            </a:r>
          </a:p>
        </p:txBody>
      </p:sp>
      <p:sp>
        <p:nvSpPr>
          <p:cNvPr id="23" name="Rectangle 22">
            <a:extLst>
              <a:ext uri="{FF2B5EF4-FFF2-40B4-BE49-F238E27FC236}">
                <a16:creationId xmlns:a16="http://schemas.microsoft.com/office/drawing/2014/main" id="{9E22F540-A9D5-E848-B220-2EAED3CEDEF7}"/>
              </a:ext>
            </a:extLst>
          </p:cNvPr>
          <p:cNvSpPr/>
          <p:nvPr/>
        </p:nvSpPr>
        <p:spPr>
          <a:xfrm>
            <a:off x="134471" y="5931229"/>
            <a:ext cx="8875059" cy="939137"/>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E575E119-CC51-1C46-B1DC-7981C38DB2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351741" y="5691887"/>
            <a:ext cx="521391" cy="521391"/>
          </a:xfrm>
          <a:prstGeom prst="rect">
            <a:avLst/>
          </a:prstGeom>
        </p:spPr>
      </p:pic>
      <p:sp>
        <p:nvSpPr>
          <p:cNvPr id="25" name="TextBox 24">
            <a:extLst>
              <a:ext uri="{FF2B5EF4-FFF2-40B4-BE49-F238E27FC236}">
                <a16:creationId xmlns:a16="http://schemas.microsoft.com/office/drawing/2014/main" id="{071BC26F-175F-904B-BF4F-7446B15DA243}"/>
              </a:ext>
            </a:extLst>
          </p:cNvPr>
          <p:cNvSpPr txBox="1"/>
          <p:nvPr/>
        </p:nvSpPr>
        <p:spPr>
          <a:xfrm>
            <a:off x="2680853" y="6216483"/>
            <a:ext cx="3863169" cy="363818"/>
          </a:xfrm>
          <a:prstGeom prst="rect">
            <a:avLst/>
          </a:prstGeom>
          <a:noFill/>
          <a:effectLst/>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TEXAS DEPARTMENT OF AGRICULTURE</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COMMISSIONER SID MILLER</a:t>
            </a:r>
          </a:p>
        </p:txBody>
      </p:sp>
      <p:pic>
        <p:nvPicPr>
          <p:cNvPr id="26" name="Picture 25" descr="TDA-FN-SquareMeals-4c.ai">
            <a:extLst>
              <a:ext uri="{FF2B5EF4-FFF2-40B4-BE49-F238E27FC236}">
                <a16:creationId xmlns:a16="http://schemas.microsoft.com/office/drawing/2014/main" id="{21CD7A42-F271-094D-9365-7D9D1800A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6" y="5775377"/>
            <a:ext cx="1111436" cy="858836"/>
          </a:xfrm>
          <a:prstGeom prst="rect">
            <a:avLst/>
          </a:prstGeom>
        </p:spPr>
      </p:pic>
      <p:sp>
        <p:nvSpPr>
          <p:cNvPr id="27" name="TextBox 26">
            <a:extLst>
              <a:ext uri="{FF2B5EF4-FFF2-40B4-BE49-F238E27FC236}">
                <a16:creationId xmlns:a16="http://schemas.microsoft.com/office/drawing/2014/main" id="{A964B12F-B65D-2249-9733-93A6DD692E92}"/>
              </a:ext>
            </a:extLst>
          </p:cNvPr>
          <p:cNvSpPr txBox="1"/>
          <p:nvPr/>
        </p:nvSpPr>
        <p:spPr>
          <a:xfrm>
            <a:off x="2007465" y="6495327"/>
            <a:ext cx="5209946" cy="363818"/>
          </a:xfrm>
          <a:prstGeom prst="rect">
            <a:avLst/>
          </a:prstGeom>
          <a:noFill/>
          <a:effectLst/>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product was funded by USDA. </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institution is an equal opportunity provider.</a:t>
            </a:r>
          </a:p>
        </p:txBody>
      </p:sp>
      <p:sp>
        <p:nvSpPr>
          <p:cNvPr id="28" name="TextBox 27">
            <a:extLst>
              <a:ext uri="{FF2B5EF4-FFF2-40B4-BE49-F238E27FC236}">
                <a16:creationId xmlns:a16="http://schemas.microsoft.com/office/drawing/2014/main" id="{62F2C627-B2DF-5142-AFB0-00B0082BA5C1}"/>
              </a:ext>
            </a:extLst>
          </p:cNvPr>
          <p:cNvSpPr txBox="1"/>
          <p:nvPr/>
        </p:nvSpPr>
        <p:spPr>
          <a:xfrm>
            <a:off x="281926" y="6493427"/>
            <a:ext cx="2151932" cy="363818"/>
          </a:xfrm>
          <a:prstGeom prst="rect">
            <a:avLst/>
          </a:prstGeom>
          <a:noFill/>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Food and Nutrition Division</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School Lunch Program</a:t>
            </a:r>
          </a:p>
        </p:txBody>
      </p:sp>
      <p:sp>
        <p:nvSpPr>
          <p:cNvPr id="29" name="TextBox 28">
            <a:extLst>
              <a:ext uri="{FF2B5EF4-FFF2-40B4-BE49-F238E27FC236}">
                <a16:creationId xmlns:a16="http://schemas.microsoft.com/office/drawing/2014/main" id="{4FFD913F-47E5-2D4D-85E8-ACEB233C519A}"/>
              </a:ext>
            </a:extLst>
          </p:cNvPr>
          <p:cNvSpPr txBox="1"/>
          <p:nvPr/>
        </p:nvSpPr>
        <p:spPr>
          <a:xfrm>
            <a:off x="6939948" y="6620138"/>
            <a:ext cx="1901701" cy="228076"/>
          </a:xfrm>
          <a:prstGeom prst="rect">
            <a:avLst/>
          </a:prstGeom>
          <a:noFill/>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www.SquareMeals.org</a:t>
            </a:r>
          </a:p>
        </p:txBody>
      </p:sp>
      <p:pic>
        <p:nvPicPr>
          <p:cNvPr id="30" name="Picture 29" descr="Icon&#10;&#10;Description automatically generated">
            <a:extLst>
              <a:ext uri="{FF2B5EF4-FFF2-40B4-BE49-F238E27FC236}">
                <a16:creationId xmlns:a16="http://schemas.microsoft.com/office/drawing/2014/main" id="{DC84744C-2180-D445-88D3-4E7C11AF25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8213" y="6004784"/>
            <a:ext cx="494856" cy="480654"/>
          </a:xfrm>
          <a:prstGeom prst="rect">
            <a:avLst/>
          </a:prstGeom>
        </p:spPr>
      </p:pic>
      <p:sp>
        <p:nvSpPr>
          <p:cNvPr id="31" name="TextBox 30">
            <a:extLst>
              <a:ext uri="{FF2B5EF4-FFF2-40B4-BE49-F238E27FC236}">
                <a16:creationId xmlns:a16="http://schemas.microsoft.com/office/drawing/2014/main" id="{641730FB-5663-114D-8F3E-66C880341BB0}"/>
              </a:ext>
            </a:extLst>
          </p:cNvPr>
          <p:cNvSpPr txBox="1"/>
          <p:nvPr/>
        </p:nvSpPr>
        <p:spPr>
          <a:xfrm>
            <a:off x="7400607" y="6501042"/>
            <a:ext cx="1446152" cy="228076"/>
          </a:xfrm>
          <a:prstGeom prst="rect">
            <a:avLst/>
          </a:prstGeom>
          <a:noFill/>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Updated 12/22/2020</a:t>
            </a:r>
          </a:p>
        </p:txBody>
      </p:sp>
    </p:spTree>
    <p:custDataLst>
      <p:tags r:id="rId1"/>
    </p:custDataLst>
    <p:extLst>
      <p:ext uri="{BB962C8B-B14F-4D97-AF65-F5344CB8AC3E}">
        <p14:creationId xmlns:p14="http://schemas.microsoft.com/office/powerpoint/2010/main" val="66302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3400" y="381000"/>
            <a:ext cx="8001000" cy="4267200"/>
          </a:xfrm>
          <a:prstGeom prst="roundRect">
            <a:avLst>
              <a:gd name="adj" fmla="val 0"/>
            </a:avLst>
          </a:prstGeom>
          <a:solidFill>
            <a:schemeClr val="bg1"/>
          </a:solidFill>
          <a:ln w="50800" cmpd="tri">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67814425"/>
              </p:ext>
            </p:extLst>
          </p:nvPr>
        </p:nvGraphicFramePr>
        <p:xfrm>
          <a:off x="609600" y="408318"/>
          <a:ext cx="7924800" cy="1525166"/>
        </p:xfrm>
        <a:graphic>
          <a:graphicData uri="http://schemas.openxmlformats.org/drawingml/2006/table">
            <a:tbl>
              <a:tblPr firstRow="1" bandRow="1">
                <a:tableStyleId>{F2DE63D5-997A-4646-A377-4702673A728D}</a:tableStyleId>
              </a:tblPr>
              <a:tblGrid>
                <a:gridCol w="11430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271807">
                <a:tc>
                  <a:txBody>
                    <a:bodyPr/>
                    <a:lstStyle/>
                    <a:p>
                      <a:r>
                        <a:rPr lang="en-US" sz="1400" dirty="0">
                          <a:solidFill>
                            <a:schemeClr val="bg1"/>
                          </a:solidFill>
                        </a:rPr>
                        <a:t>ICON</a:t>
                      </a:r>
                    </a:p>
                  </a:txBody>
                  <a:tcPr>
                    <a:lnR w="12700" cap="flat" cmpd="sng" algn="ctr">
                      <a:solidFill>
                        <a:schemeClr val="bg1"/>
                      </a:solidFill>
                      <a:prstDash val="solid"/>
                      <a:round/>
                      <a:headEnd type="none" w="med" len="med"/>
                      <a:tailEnd type="none" w="med" len="med"/>
                    </a:lnR>
                    <a:solidFill>
                      <a:srgbClr val="92D050"/>
                    </a:solidFill>
                  </a:tcPr>
                </a:tc>
                <a:tc>
                  <a:txBody>
                    <a:bodyPr/>
                    <a:lstStyle/>
                    <a:p>
                      <a:r>
                        <a:rPr lang="en-US" sz="1400" dirty="0"/>
                        <a:t>FUNCTION</a:t>
                      </a:r>
                    </a:p>
                  </a:txBody>
                  <a:tcPr>
                    <a:lnL w="12700" cap="flat" cmpd="sng" algn="ctr">
                      <a:solidFill>
                        <a:schemeClr val="bg1"/>
                      </a:solidFill>
                      <a:prstDash val="solid"/>
                      <a:round/>
                      <a:headEnd type="none" w="med" len="med"/>
                      <a:tailEnd type="none" w="med" len="med"/>
                    </a:lnL>
                    <a:solidFill>
                      <a:srgbClr val="92D050"/>
                    </a:solidFill>
                  </a:tcPr>
                </a:tc>
                <a:extLst>
                  <a:ext uri="{0D108BD9-81ED-4DB2-BD59-A6C34878D82A}">
                    <a16:rowId xmlns:a16="http://schemas.microsoft.com/office/drawing/2014/main" val="10000"/>
                  </a:ext>
                </a:extLst>
              </a:tr>
              <a:tr h="218827">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ATTACHMENT:</a:t>
                      </a:r>
                      <a:r>
                        <a:rPr lang="en-US" sz="1000" b="1" baseline="0" dirty="0"/>
                        <a:t> </a:t>
                      </a:r>
                      <a:r>
                        <a:rPr lang="en-US" sz="1000" baseline="0" dirty="0"/>
                        <a:t>Select this icon beside the corresponding question to upload a file as an attachment. </a:t>
                      </a:r>
                      <a:endParaRPr lang="en-US" sz="1000" b="0" dirty="0">
                        <a:solidFill>
                          <a:schemeClr val="tx1"/>
                        </a:solidFill>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458366">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ERROR: </a:t>
                      </a:r>
                      <a:r>
                        <a:rPr lang="en-US" sz="10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000" b="0" dirty="0">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376515">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TOOL TIP:  </a:t>
                      </a:r>
                      <a:r>
                        <a:rPr lang="en-US" sz="1000" dirty="0"/>
                        <a:t>Hovering over the icon will briefly</a:t>
                      </a:r>
                      <a:r>
                        <a:rPr lang="en-US" sz="1000" baseline="0" dirty="0"/>
                        <a:t> display additional information that may aid in answering the review question. The user can also click the icon to display the information in a popup.</a:t>
                      </a:r>
                      <a:endParaRPr lang="en-US" sz="1000" dirty="0"/>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Hexagon 4"/>
          <p:cNvSpPr/>
          <p:nvPr/>
        </p:nvSpPr>
        <p:spPr>
          <a:xfrm>
            <a:off x="1008600" y="1219200"/>
            <a:ext cx="242889" cy="228600"/>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Elephant" panose="02020904090505020303" pitchFamily="18" charset="0"/>
              </a:rPr>
              <a:t>!</a:t>
            </a:r>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a:off x="1030064" y="711301"/>
            <a:ext cx="208461" cy="294721"/>
          </a:xfrm>
          <a:prstGeom prst="rect">
            <a:avLst/>
          </a:prstGeom>
          <a:solidFill>
            <a:srgbClr val="00B0F0"/>
          </a:solidFill>
          <a:ln>
            <a:noFill/>
          </a:ln>
        </p:spPr>
      </p:pic>
      <p:sp>
        <p:nvSpPr>
          <p:cNvPr id="7" name="TextBox 6"/>
          <p:cNvSpPr txBox="1"/>
          <p:nvPr/>
        </p:nvSpPr>
        <p:spPr>
          <a:xfrm>
            <a:off x="4533900" y="457200"/>
            <a:ext cx="3848100" cy="369332"/>
          </a:xfrm>
          <a:prstGeom prst="rect">
            <a:avLst/>
          </a:prstGeom>
          <a:noFill/>
        </p:spPr>
        <p:txBody>
          <a:bodyPr wrap="square" rtlCol="0">
            <a:spAutoFit/>
          </a:bodyPr>
          <a:lstStyle/>
          <a:p>
            <a:endParaRPr lang="en-US" dirty="0"/>
          </a:p>
        </p:txBody>
      </p:sp>
      <p:sp>
        <p:nvSpPr>
          <p:cNvPr id="9" name="Oval 8"/>
          <p:cNvSpPr/>
          <p:nvPr/>
        </p:nvSpPr>
        <p:spPr>
          <a:xfrm>
            <a:off x="1043050" y="1600200"/>
            <a:ext cx="236395" cy="266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Cond" panose="020B0706030402020204" pitchFamily="34" charset="0"/>
                <a:cs typeface="Aharoni" panose="02010803020104030203" pitchFamily="2" charset="-79"/>
              </a:rPr>
              <a:t>?</a:t>
            </a:r>
          </a:p>
        </p:txBody>
      </p:sp>
      <p:graphicFrame>
        <p:nvGraphicFramePr>
          <p:cNvPr id="10" name="Table 9"/>
          <p:cNvGraphicFramePr>
            <a:graphicFrameLocks noGrp="1"/>
          </p:cNvGraphicFramePr>
          <p:nvPr>
            <p:extLst>
              <p:ext uri="{D42A27DB-BD31-4B8C-83A1-F6EECF244321}">
                <p14:modId xmlns:p14="http://schemas.microsoft.com/office/powerpoint/2010/main" val="3224299441"/>
              </p:ext>
            </p:extLst>
          </p:nvPr>
        </p:nvGraphicFramePr>
        <p:xfrm>
          <a:off x="609600" y="2012294"/>
          <a:ext cx="7924800" cy="2409396"/>
        </p:xfrm>
        <a:graphic>
          <a:graphicData uri="http://schemas.openxmlformats.org/drawingml/2006/table">
            <a:tbl>
              <a:tblPr firstRow="1" bandRow="1">
                <a:tableStyleId>{10A1B5D5-9B99-4C35-A422-299274C87663}</a:tableStyleId>
              </a:tblPr>
              <a:tblGrid>
                <a:gridCol w="1163956">
                  <a:extLst>
                    <a:ext uri="{9D8B030D-6E8A-4147-A177-3AD203B41FA5}">
                      <a16:colId xmlns:a16="http://schemas.microsoft.com/office/drawing/2014/main" val="20000"/>
                    </a:ext>
                  </a:extLst>
                </a:gridCol>
                <a:gridCol w="6760844">
                  <a:extLst>
                    <a:ext uri="{9D8B030D-6E8A-4147-A177-3AD203B41FA5}">
                      <a16:colId xmlns:a16="http://schemas.microsoft.com/office/drawing/2014/main" val="20001"/>
                    </a:ext>
                  </a:extLst>
                </a:gridCol>
              </a:tblGrid>
              <a:tr h="349906">
                <a:tc>
                  <a:txBody>
                    <a:bodyPr/>
                    <a:lstStyle/>
                    <a:p>
                      <a:r>
                        <a:rPr lang="en-US" sz="1400" dirty="0"/>
                        <a:t>WORDS</a:t>
                      </a:r>
                    </a:p>
                  </a:txBody>
                  <a:tcP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r>
                        <a:rPr lang="en-US" sz="1400" dirty="0"/>
                        <a:t>DEFINITION</a:t>
                      </a:r>
                    </a:p>
                  </a:txBody>
                  <a:tcP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10000"/>
                  </a:ext>
                </a:extLst>
              </a:tr>
              <a:tr h="438317">
                <a:tc>
                  <a:txBody>
                    <a:bodyPr/>
                    <a:lstStyle/>
                    <a:p>
                      <a:r>
                        <a:rPr lang="en-US" sz="1200" b="1" dirty="0"/>
                        <a:t>VIEW</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View only, no changes are possible</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40391">
                <a:tc>
                  <a:txBody>
                    <a:bodyPr/>
                    <a:lstStyle/>
                    <a:p>
                      <a:r>
                        <a:rPr lang="en-US" sz="1200" b="1" dirty="0"/>
                        <a:t>MODIFY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Edit, make changes</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540391">
                <a:tc>
                  <a:txBody>
                    <a:bodyPr/>
                    <a:lstStyle/>
                    <a:p>
                      <a:r>
                        <a:rPr lang="en-US" sz="1200" b="1" dirty="0"/>
                        <a:t>DETAIL</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Opens</a:t>
                      </a:r>
                      <a:r>
                        <a:rPr lang="en-US" sz="1200" baseline="0" dirty="0"/>
                        <a:t> selected parts of the review</a:t>
                      </a:r>
                      <a:endParaRPr lang="en-US" sz="1200" dirty="0"/>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540391">
                <a:tc>
                  <a:txBody>
                    <a:bodyPr/>
                    <a:lstStyle/>
                    <a:p>
                      <a:r>
                        <a:rPr lang="en-US" sz="1200" b="1" dirty="0"/>
                        <a:t>AGENCY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Contracting  Entity</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2358574"/>
      </p:ext>
    </p:extLst>
  </p:cSld>
  <p:clrMapOvr>
    <a:masterClrMapping/>
  </p:clrMapOvr>
  <p:transition spd="slow" advTm="304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95289"/>
            <a:ext cx="8001000" cy="4329112"/>
          </a:xfrm>
          <a:prstGeom prst="rect">
            <a:avLst/>
          </a:prstGeom>
          <a:noFill/>
          <a:ln w="50800" cap="rnd" cmpd="tri">
            <a:solidFill>
              <a:srgbClr val="EAEAEA"/>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2133600" y="685800"/>
            <a:ext cx="762000" cy="304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ounded Rectangle 3"/>
          <p:cNvSpPr/>
          <p:nvPr/>
        </p:nvSpPr>
        <p:spPr>
          <a:xfrm>
            <a:off x="5257800" y="1676400"/>
            <a:ext cx="1066800" cy="685800"/>
          </a:xfrm>
          <a:prstGeom prst="roundRect">
            <a:avLst>
              <a:gd name="adj" fmla="val 13334"/>
            </a:avLst>
          </a:prstGeom>
          <a:gradFill>
            <a:gsLst>
              <a:gs pos="0">
                <a:schemeClr val="accent3">
                  <a:lumMod val="40000"/>
                  <a:lumOff val="60000"/>
                </a:schemeClr>
              </a:gs>
              <a:gs pos="50000">
                <a:srgbClr val="92D050"/>
              </a:gs>
              <a:gs pos="100000">
                <a:schemeClr val="accent3">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0895443"/>
      </p:ext>
    </p:extLst>
  </p:cSld>
  <p:clrMapOvr>
    <a:masterClrMapping/>
  </p:clrMapOvr>
  <p:transition spd="slow" advTm="86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22520"/>
          <a:stretch/>
        </p:blipFill>
        <p:spPr>
          <a:xfrm>
            <a:off x="533400" y="454052"/>
            <a:ext cx="8001000" cy="4194148"/>
          </a:xfrm>
          <a:prstGeom prst="rect">
            <a:avLst/>
          </a:prstGeom>
          <a:ln w="50800" cmpd="tri">
            <a:solidFill>
              <a:srgbClr val="B2B2B2"/>
            </a:solidFill>
          </a:ln>
        </p:spPr>
      </p:pic>
      <p:sp>
        <p:nvSpPr>
          <p:cNvPr id="3" name="Rounded Rectangle 2"/>
          <p:cNvSpPr/>
          <p:nvPr/>
        </p:nvSpPr>
        <p:spPr>
          <a:xfrm>
            <a:off x="685800" y="1371600"/>
            <a:ext cx="1219200" cy="2286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6573821"/>
      </p:ext>
    </p:extLst>
  </p:cSld>
  <p:clrMapOvr>
    <a:masterClrMapping/>
  </p:clrMapOvr>
  <p:transition spd="slow" advTm="90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104" b="21070"/>
          <a:stretch/>
        </p:blipFill>
        <p:spPr>
          <a:xfrm>
            <a:off x="533400" y="457200"/>
            <a:ext cx="8001000" cy="4244767"/>
          </a:xfrm>
          <a:prstGeom prst="rect">
            <a:avLst/>
          </a:prstGeom>
          <a:ln w="50800" cmpd="tri">
            <a:solidFill>
              <a:srgbClr val="B2B2B2"/>
            </a:solidFill>
          </a:ln>
        </p:spPr>
      </p:pic>
      <p:sp>
        <p:nvSpPr>
          <p:cNvPr id="4" name="Rectangle 3"/>
          <p:cNvSpPr/>
          <p:nvPr/>
        </p:nvSpPr>
        <p:spPr>
          <a:xfrm>
            <a:off x="838200" y="1752600"/>
            <a:ext cx="7239000" cy="82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1104900" y="3520867"/>
            <a:ext cx="228600" cy="381000"/>
          </a:xfrm>
          <a:prstGeom prst="upArrow">
            <a:avLst>
              <a:gd name="adj1" fmla="val 35046"/>
              <a:gd name="adj2" fmla="val 12476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Rounded Rectangle 6"/>
          <p:cNvSpPr/>
          <p:nvPr/>
        </p:nvSpPr>
        <p:spPr>
          <a:xfrm>
            <a:off x="7391400" y="2971800"/>
            <a:ext cx="533400" cy="930067"/>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2322923"/>
      </p:ext>
    </p:extLst>
  </p:cSld>
  <p:clrMapOvr>
    <a:masterClrMapping/>
  </p:clrMapOvr>
  <p:transition spd="slow" advTm="204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53527" y="457200"/>
            <a:ext cx="7980873" cy="4191000"/>
          </a:xfrm>
          <a:prstGeom prst="rect">
            <a:avLst/>
          </a:prstGeom>
          <a:ln w="50800" cmpd="tri">
            <a:solidFill>
              <a:srgbClr val="B2B2B2"/>
            </a:solidFill>
          </a:ln>
          <a:effectLst>
            <a:softEdge rad="12700"/>
          </a:effectLst>
        </p:spPr>
      </p:pic>
      <p:sp>
        <p:nvSpPr>
          <p:cNvPr id="3" name="Rounded Rectangle 2"/>
          <p:cNvSpPr/>
          <p:nvPr/>
        </p:nvSpPr>
        <p:spPr>
          <a:xfrm>
            <a:off x="762000" y="457200"/>
            <a:ext cx="20737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cxnSp>
        <p:nvCxnSpPr>
          <p:cNvPr id="5" name="Straight Connector 4"/>
          <p:cNvCxnSpPr/>
          <p:nvPr/>
        </p:nvCxnSpPr>
        <p:spPr>
          <a:xfrm>
            <a:off x="2743200" y="1371600"/>
            <a:ext cx="5410200"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43200" y="533400"/>
            <a:ext cx="5470021" cy="11394"/>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077200" y="489307"/>
            <a:ext cx="228600" cy="903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Left Arrow Callout 9"/>
          <p:cNvSpPr/>
          <p:nvPr/>
        </p:nvSpPr>
        <p:spPr>
          <a:xfrm>
            <a:off x="2438399" y="510021"/>
            <a:ext cx="1590195" cy="861579"/>
          </a:xfrm>
          <a:prstGeom prst="lef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prstClr val="black"/>
                </a:solidFill>
              </a:rPr>
              <a:t>SCHOOL </a:t>
            </a:r>
          </a:p>
          <a:p>
            <a:pPr algn="r"/>
            <a:r>
              <a:rPr lang="en-US" sz="1000" b="1" dirty="0">
                <a:solidFill>
                  <a:prstClr val="black"/>
                </a:solidFill>
              </a:rPr>
              <a:t>INFORMATION:</a:t>
            </a:r>
          </a:p>
        </p:txBody>
      </p:sp>
      <p:sp>
        <p:nvSpPr>
          <p:cNvPr id="11" name="Right Arrow Callout 10"/>
          <p:cNvSpPr/>
          <p:nvPr/>
        </p:nvSpPr>
        <p:spPr>
          <a:xfrm>
            <a:off x="4058859" y="517020"/>
            <a:ext cx="1390891" cy="861579"/>
          </a:xfrm>
          <a:prstGeom prst="righ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prstClr val="black"/>
                </a:solidFill>
              </a:rPr>
              <a:t>IMPORTANT</a:t>
            </a:r>
          </a:p>
          <a:p>
            <a:r>
              <a:rPr lang="en-US" sz="1000" b="1" dirty="0">
                <a:solidFill>
                  <a:prstClr val="black"/>
                </a:solidFill>
              </a:rPr>
              <a:t>DATES</a:t>
            </a:r>
            <a:r>
              <a:rPr lang="en-US" sz="1200" b="1" dirty="0">
                <a:solidFill>
                  <a:prstClr val="black"/>
                </a:solidFill>
              </a:rPr>
              <a:t>:</a:t>
            </a:r>
          </a:p>
        </p:txBody>
      </p:sp>
      <p:sp>
        <p:nvSpPr>
          <p:cNvPr id="4" name="Rounded Rectangle 3"/>
          <p:cNvSpPr/>
          <p:nvPr/>
        </p:nvSpPr>
        <p:spPr>
          <a:xfrm>
            <a:off x="762000" y="1378599"/>
            <a:ext cx="7451221" cy="602601"/>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7" name="Rounded Rectangle 6"/>
          <p:cNvSpPr/>
          <p:nvPr/>
        </p:nvSpPr>
        <p:spPr>
          <a:xfrm>
            <a:off x="762000" y="2743200"/>
            <a:ext cx="7543800" cy="1447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4233766"/>
      </p:ext>
    </p:extLst>
  </p:cSld>
  <p:clrMapOvr>
    <a:masterClrMapping/>
  </p:clrMapOvr>
  <p:transition spd="slow" advTm="7009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10" grpId="0" animBg="1"/>
      <p:bldP spid="11" grpId="0" animBg="1"/>
      <p:bldP spid="4" grpId="0" animBg="1"/>
      <p:bldP spid="4"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33400" y="457200"/>
            <a:ext cx="8000999" cy="4191000"/>
          </a:xfrm>
          <a:prstGeom prst="rect">
            <a:avLst/>
          </a:prstGeom>
          <a:ln w="50800" cmpd="thickThin">
            <a:solidFill>
              <a:schemeClr val="bg1"/>
            </a:solidFill>
          </a:ln>
          <a:effectLst>
            <a:softEdge rad="12700"/>
          </a:effectLst>
        </p:spPr>
      </p:pic>
      <p:sp>
        <p:nvSpPr>
          <p:cNvPr id="4" name="Rectangle 3"/>
          <p:cNvSpPr/>
          <p:nvPr/>
        </p:nvSpPr>
        <p:spPr>
          <a:xfrm>
            <a:off x="550652" y="3657600"/>
            <a:ext cx="8000999" cy="9906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685800" y="457200"/>
            <a:ext cx="21499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3" name="Rectangle 2"/>
          <p:cNvSpPr/>
          <p:nvPr/>
        </p:nvSpPr>
        <p:spPr>
          <a:xfrm>
            <a:off x="550653" y="457200"/>
            <a:ext cx="8000999" cy="29718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Up Arrow 6"/>
          <p:cNvSpPr/>
          <p:nvPr/>
        </p:nvSpPr>
        <p:spPr>
          <a:xfrm>
            <a:off x="978310" y="3657577"/>
            <a:ext cx="228600" cy="381000"/>
          </a:xfrm>
          <a:prstGeom prst="upArrow">
            <a:avLst>
              <a:gd name="adj1" fmla="val 35046"/>
              <a:gd name="adj2" fmla="val 12476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Up Arrow 7"/>
          <p:cNvSpPr/>
          <p:nvPr/>
        </p:nvSpPr>
        <p:spPr>
          <a:xfrm>
            <a:off x="2971800" y="3657600"/>
            <a:ext cx="228600" cy="381000"/>
          </a:xfrm>
          <a:prstGeom prst="upArrow">
            <a:avLst>
              <a:gd name="adj1" fmla="val 35046"/>
              <a:gd name="adj2" fmla="val 12476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3863074"/>
      </p:ext>
    </p:extLst>
  </p:cSld>
  <p:clrMapOvr>
    <a:masterClrMapping/>
  </p:clrMapOvr>
  <p:transition spd="slow" advTm="250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9"/>
                </p:tgtEl>
              </p:cMediaNode>
            </p:audio>
          </p:childTnLst>
        </p:cTn>
      </p:par>
    </p:tnLst>
    <p:bldLst>
      <p:bldP spid="4" grpId="0" animBg="1"/>
      <p:bldP spid="3" grpId="0" animBg="1"/>
      <p:bldP spid="7" grpId="0"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1000"/>
            <a:ext cx="7990840" cy="4343400"/>
          </a:xfrm>
          <a:prstGeom prst="rect">
            <a:avLst/>
          </a:prstGeom>
          <a:noFill/>
          <a:ln w="50800" cmpd="tri">
            <a:solidFill>
              <a:schemeClr val="accent3">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833120" y="1597660"/>
            <a:ext cx="73202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5" name="Right Arrow 4"/>
          <p:cNvSpPr/>
          <p:nvPr/>
        </p:nvSpPr>
        <p:spPr>
          <a:xfrm>
            <a:off x="459865" y="3878722"/>
            <a:ext cx="390249" cy="228600"/>
          </a:xfrm>
          <a:prstGeom prst="rightArrow">
            <a:avLst>
              <a:gd name="adj1" fmla="val 50000"/>
              <a:gd name="adj2" fmla="val 9905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ight Arrow 5"/>
          <p:cNvSpPr/>
          <p:nvPr/>
        </p:nvSpPr>
        <p:spPr>
          <a:xfrm>
            <a:off x="457199" y="2895600"/>
            <a:ext cx="390249" cy="228600"/>
          </a:xfrm>
          <a:prstGeom prst="rightArrow">
            <a:avLst>
              <a:gd name="adj1" fmla="val 50000"/>
              <a:gd name="adj2" fmla="val 9905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14742159"/>
      </p:ext>
    </p:extLst>
  </p:cSld>
  <p:clrMapOvr>
    <a:masterClrMapping/>
  </p:clrMapOvr>
  <p:transition spd="slow" advTm="984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57200"/>
            <a:ext cx="8001000" cy="4191000"/>
          </a:xfrm>
          <a:prstGeom prst="rect">
            <a:avLst/>
          </a:prstGeom>
          <a:noFill/>
          <a:ln w="50800" cmpd="tri">
            <a:solidFill>
              <a:schemeClr val="accent3">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838200" y="1219200"/>
            <a:ext cx="7391400" cy="914400"/>
          </a:xfrm>
          <a:prstGeom prst="round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4" name="Rectangle 3"/>
          <p:cNvSpPr/>
          <p:nvPr/>
        </p:nvSpPr>
        <p:spPr>
          <a:xfrm>
            <a:off x="838200" y="3352800"/>
            <a:ext cx="6934200"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You did a great job!</a:t>
            </a:r>
          </a:p>
        </p:txBody>
      </p:sp>
      <p:sp>
        <p:nvSpPr>
          <p:cNvPr id="6" name="Rectangle 5"/>
          <p:cNvSpPr/>
          <p:nvPr/>
        </p:nvSpPr>
        <p:spPr>
          <a:xfrm>
            <a:off x="838200" y="3200400"/>
            <a:ext cx="71628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2206059"/>
      </p:ext>
    </p:extLst>
  </p:cSld>
  <p:clrMapOvr>
    <a:masterClrMapping/>
  </p:clrMapOvr>
  <p:transition spd="slow" advTm="77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TIMING" val="|10.6|1.7|2.7|4.8"/>
</p:tagLst>
</file>

<file path=ppt/tags/tag11.xml><?xml version="1.0" encoding="utf-8"?>
<p:tagLst xmlns:a="http://schemas.openxmlformats.org/drawingml/2006/main" xmlns:r="http://schemas.openxmlformats.org/officeDocument/2006/relationships" xmlns:p="http://schemas.openxmlformats.org/presentationml/2006/main">
  <p:tag name="TIMING" val="|5.1|4|1.9|2.4|2.9|3|2.4|2.6"/>
</p:tagLst>
</file>

<file path=ppt/tags/tag12.xml><?xml version="1.0" encoding="utf-8"?>
<p:tagLst xmlns:a="http://schemas.openxmlformats.org/drawingml/2006/main" xmlns:r="http://schemas.openxmlformats.org/officeDocument/2006/relationships" xmlns:p="http://schemas.openxmlformats.org/presentationml/2006/main">
  <p:tag name="TIMING" val="|7.5|12.7"/>
</p:tagLst>
</file>

<file path=ppt/tags/tag13.xml><?xml version="1.0" encoding="utf-8"?>
<p:tagLst xmlns:a="http://schemas.openxmlformats.org/drawingml/2006/main" xmlns:r="http://schemas.openxmlformats.org/officeDocument/2006/relationships" xmlns:p="http://schemas.openxmlformats.org/presentationml/2006/main">
  <p:tag name="TIMING" val="|2.8|11.7|0.7|10.8|5.1|8.4"/>
</p:tagLst>
</file>

<file path=ppt/tags/tag14.xml><?xml version="1.0" encoding="utf-8"?>
<p:tagLst xmlns:a="http://schemas.openxmlformats.org/drawingml/2006/main" xmlns:r="http://schemas.openxmlformats.org/officeDocument/2006/relationships" xmlns:p="http://schemas.openxmlformats.org/presentationml/2006/main">
  <p:tag name="TIMING" val="|3"/>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8"/>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IMING" val="|6.3"/>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6.9|8"/>
</p:tagLst>
</file>

<file path=ppt/tags/tag6.xml><?xml version="1.0" encoding="utf-8"?>
<p:tagLst xmlns:a="http://schemas.openxmlformats.org/drawingml/2006/main" xmlns:r="http://schemas.openxmlformats.org/officeDocument/2006/relationships" xmlns:p="http://schemas.openxmlformats.org/presentationml/2006/main">
  <p:tag name="TIMING" val="|17|7.8|14.8|19.5"/>
</p:tagLst>
</file>

<file path=ppt/tags/tag7.xml><?xml version="1.0" encoding="utf-8"?>
<p:tagLst xmlns:a="http://schemas.openxmlformats.org/drawingml/2006/main" xmlns:r="http://schemas.openxmlformats.org/officeDocument/2006/relationships" xmlns:p="http://schemas.openxmlformats.org/presentationml/2006/main">
  <p:tag name="TIMING" val="|5.3|8.2|5.2|4.2"/>
</p:tagLst>
</file>

<file path=ppt/tags/tag8.xml><?xml version="1.0" encoding="utf-8"?>
<p:tagLst xmlns:a="http://schemas.openxmlformats.org/drawingml/2006/main" xmlns:r="http://schemas.openxmlformats.org/officeDocument/2006/relationships" xmlns:p="http://schemas.openxmlformats.org/presentationml/2006/main">
  <p:tag name="TIMING" val="|3.8|2.7"/>
</p:tagLst>
</file>

<file path=ppt/tags/tag9.xml><?xml version="1.0" encoding="utf-8"?>
<p:tagLst xmlns:a="http://schemas.openxmlformats.org/drawingml/2006/main" xmlns:r="http://schemas.openxmlformats.org/officeDocument/2006/relationships" xmlns:p="http://schemas.openxmlformats.org/presentationml/2006/main">
  <p:tag name="TIMING" val="|5.3|6.7|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1508</Words>
  <Application>Microsoft Office PowerPoint</Application>
  <PresentationFormat>On-screen Show (4:3)</PresentationFormat>
  <Paragraphs>193</Paragraphs>
  <Slides>17</Slides>
  <Notes>17</Notes>
  <HiddenSlides>0</HiddenSlides>
  <MMClips>16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Arial Black</vt:lpstr>
      <vt:lpstr>Calibri</vt:lpstr>
      <vt:lpstr>Calibri Light</vt:lpstr>
      <vt:lpstr>Elephant</vt:lpstr>
      <vt:lpstr>Franklin Gothic Demi Cond</vt:lpstr>
      <vt:lpstr>Rockwell</vt:lpstr>
      <vt:lpstr>Office Theme</vt:lpstr>
      <vt:lpstr>1_Office Theme</vt:lpstr>
      <vt:lpstr>2_Office Theme</vt:lpstr>
      <vt:lpstr>3_Office Theme</vt:lpstr>
      <vt:lpstr>Administrative Review (AR)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Review (AR)</dc:title>
  <dc:creator>Hannah VerValin</dc:creator>
  <cp:lastModifiedBy>Helen Idzorek</cp:lastModifiedBy>
  <cp:revision>32</cp:revision>
  <cp:lastPrinted>2014-08-07T16:00:47Z</cp:lastPrinted>
  <dcterms:created xsi:type="dcterms:W3CDTF">2014-07-21T15:31:15Z</dcterms:created>
  <dcterms:modified xsi:type="dcterms:W3CDTF">2020-12-22T15:45:47Z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BC60D050-4C73-4EF6-916D-BA20A474328B</vt:lpwstr>
  </property>
  <property fmtid="{D5CDD505-2E9C-101B-9397-08002B2CF9AE}" pid="3" name="ArticulatePath">
    <vt:lpwstr>Administrative Review (AR) for CEs Viewable modules V2</vt:lpwstr>
  </property>
</Properties>
</file>